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Determination Mono Web" pitchFamily="2" charset="0"/>
      <p:regular r:id="rId15"/>
    </p:embeddedFont>
    <p:embeddedFont>
      <p:font typeface="Fira Code" panose="020B0809050000020004" pitchFamily="49" charset="0"/>
      <p:regular r:id="rId16"/>
      <p:bold r:id="rId17"/>
    </p:embeddedFont>
    <p:embeddedFont>
      <p:font typeface="FZBitmap_GBK_11X12" panose="02010600000000000000" pitchFamily="2" charset="-122"/>
      <p:regular r:id="rId18"/>
    </p:embeddedFont>
    <p:embeddedFont>
      <p:font typeface="IPix" panose="02000503000000000000" pitchFamily="2" charset="-120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07C9"/>
    <a:srgbClr val="43CEFF"/>
    <a:srgbClr val="CFB6FC"/>
    <a:srgbClr val="4D0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5168" autoAdjust="0"/>
  </p:normalViewPr>
  <p:slideViewPr>
    <p:cSldViewPr snapToGrid="0" showGuides="1">
      <p:cViewPr varScale="1">
        <p:scale>
          <a:sx n="65" d="100"/>
          <a:sy n="65" d="100"/>
        </p:scale>
        <p:origin x="76" y="2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B56E3-9224-434B-84ED-40A388E203A8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0CF6E-180F-4AEE-8247-523869D179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74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0CF6E-180F-4AEE-8247-523869D179B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183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0CF6E-180F-4AEE-8247-523869D179B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66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7FBE2-8E1D-A252-2848-A6B0CA7A9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48708E-2092-0B59-1F50-80BB2065A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8D8C72-3B8B-EA4E-F837-EB375D72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8DC089-0077-CBFB-A677-5D7426C91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476653-2910-7F72-12C9-7AB0887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73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2DEE3-068E-4644-9247-E75F4997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87EADB-E6CA-517E-534F-E43A6E001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89B05B-51D0-36DF-2C48-3656DBAC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F028ED-B369-31BA-2BC2-B277CC81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CEE0E7-E30F-7EB8-0175-138659B4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9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D5E301-1DA0-9ACF-A274-3DA7A1500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E49A90-C6F5-A9C1-DA93-71512AD2A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2D01C1-200B-71F5-314E-B45128F2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F976E-C48A-EF6A-D689-1A330603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C2D0C8-2198-BE66-DF0E-734A413E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63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E19F9-A60F-A986-6DFC-0B0F9880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1FE06-8FE1-643B-223E-14FE22166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9092B3-538E-498B-BB59-20A72309C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9CEE88-42CB-D240-A99F-2E9F792F9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59CE63-801E-CAC1-6CE0-BC6FED63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30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A392C-F037-5FFA-E435-46365F7A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56FE88-8D16-5F74-F767-647707FB8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2CC86-27C9-8EEF-F1B4-33245709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F45C02-386C-9BF3-D27A-3F943D28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31870A-F652-7BB9-DB47-2F5245FD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40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B31C1-7435-4070-2CFE-E48714EC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8A109-6373-0797-479C-B221A8C2E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FAFCFD-B9C0-6EC4-2262-BBDB466F6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61F5E-F817-E26C-5880-E46AA10A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68A4AB-F19F-BB24-3F7C-1389D05D1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D3E657-5163-5874-6D65-948E20F6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9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3CD16-F203-936B-358E-394E5D0C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DC8E9B-0FD2-00CC-CB0B-BF179D682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8FD5A4-9EA2-69F0-F583-2E0A1FC81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A1E413-8D6A-FF2C-0760-0116C3489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070C3B-AE77-F5E8-6842-BF54C2903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EF9DE5-CF65-041B-64DF-A4F9871B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376868-5FE4-7D4C-1AAC-86FC581C3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410F18-76CA-DA51-B071-503C3401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56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033A0-ED94-620F-713C-65888178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E182A8-B1E4-5133-193E-A6ECF5F7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F488D8-5224-4276-4B6D-86B886E4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1E4652-AE90-DD48-310C-EF1F7BE3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76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94D8CE-8E3E-35B9-DBA9-3EF749AD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0F38A7-740A-C923-B8AA-9AF6F0FD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E7B92B-95BA-C329-985D-E59AE79B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01341-8013-159F-CC17-32F9BE02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0F113-4C0C-F4BC-C7BB-F4BD229E9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BA046B-2FC8-85BB-F76F-94C31F4F3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2E8DE3-4DCC-24A4-86CF-EE23BA90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61943B-4A17-8C5D-6FC5-0D4E995B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B69907-9129-0B9F-77CF-24068D41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43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44A0D-0786-4452-B204-65F4757B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AC867A-1696-3851-55D3-4F62E3D05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424C55-BFB0-C3CD-1592-F970B3BC3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6BDB59-9074-EA5B-459A-C965774C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366F24-FB19-663F-1D99-629C7B8A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F9A787-94C8-B1CB-FCFB-1885676E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09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54749A-475C-97D0-60D2-B88786AF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B219B3-9121-F7F1-3D9F-F57B66A18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989BBD-F56C-3608-0401-DDFF4113E0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B1409-2CC7-4A62-9840-F7F152BCC04D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7349AB-D267-290A-17C7-F3CCF1109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72D79-C136-07BA-EE50-8ABA15690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82847-AC78-4CE7-B4C9-197D65177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15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90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B8C7BAE-DBCA-3DA9-6B56-D853BB5F5E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9360" y="-221473"/>
            <a:ext cx="15100350" cy="7300946"/>
          </a:xfrm>
          <a:prstGeom prst="rect">
            <a:avLst/>
          </a:prstGeom>
        </p:spPr>
      </p:pic>
      <p:pic>
        <p:nvPicPr>
          <p:cNvPr id="17" name="图片 16" descr="屏幕上有字&#10;&#10;描述已自动生成">
            <a:extLst>
              <a:ext uri="{FF2B5EF4-FFF2-40B4-BE49-F238E27FC236}">
                <a16:creationId xmlns:a16="http://schemas.microsoft.com/office/drawing/2014/main" id="{6D8E202A-6F22-7AAD-49ED-CD4258FF5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044" y="-688344"/>
            <a:ext cx="7647944" cy="764794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1780697-B8C1-5052-88D2-BEDC9228AB0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59306" y="-625306"/>
            <a:ext cx="12963646" cy="7971586"/>
            <a:chOff x="-259306" y="-625306"/>
            <a:chExt cx="12963646" cy="797158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4B4B9AA-02EA-21AB-7FD1-A449DAA860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59306" y="-625306"/>
              <a:ext cx="12710612" cy="2470742"/>
            </a:xfrm>
            <a:prstGeom prst="rect">
              <a:avLst/>
            </a:prstGeom>
            <a:gradFill flip="none" rotWithShape="1">
              <a:gsLst>
                <a:gs pos="0">
                  <a:srgbClr val="4D07C7"/>
                </a:gs>
                <a:gs pos="100000">
                  <a:srgbClr val="4D07C7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F0FED5-E8C5-ED20-6125-0E23E55BCEF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-259306" y="4666421"/>
              <a:ext cx="12963646" cy="2679859"/>
            </a:xfrm>
            <a:prstGeom prst="rect">
              <a:avLst/>
            </a:prstGeom>
            <a:gradFill flip="none" rotWithShape="1">
              <a:gsLst>
                <a:gs pos="0">
                  <a:srgbClr val="4D07C7"/>
                </a:gs>
                <a:gs pos="100000">
                  <a:srgbClr val="4D07C7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F522DD51-D8FE-822F-C572-FE94F6D5EF12}"/>
              </a:ext>
            </a:extLst>
          </p:cNvPr>
          <p:cNvSpPr txBox="1"/>
          <p:nvPr/>
        </p:nvSpPr>
        <p:spPr>
          <a:xfrm>
            <a:off x="9797877" y="518562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Pix" panose="02000503000000000000" pitchFamily="2" charset="-120"/>
                <a:ea typeface="IPix" panose="02000503000000000000" pitchFamily="2" charset="-120"/>
              </a:rPr>
              <a:t>JiunnTarn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Pix" panose="02000503000000000000" pitchFamily="2" charset="-120"/>
              <a:ea typeface="IPix" panose="02000503000000000000" pitchFamily="2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043B61-0FEF-075A-F231-8D4481129D00}"/>
              </a:ext>
            </a:extLst>
          </p:cNvPr>
          <p:cNvSpPr txBox="1"/>
          <p:nvPr/>
        </p:nvSpPr>
        <p:spPr>
          <a:xfrm>
            <a:off x="9643989" y="5652491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Pix" panose="02000503000000000000" pitchFamily="2" charset="-120"/>
                <a:ea typeface="IPix" panose="02000503000000000000" pitchFamily="2" charset="-120"/>
              </a:rPr>
              <a:t>指导老师：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Pix" panose="02000503000000000000" pitchFamily="2" charset="-120"/>
                <a:ea typeface="IPix" panose="02000503000000000000" pitchFamily="2" charset="-120"/>
              </a:rPr>
              <a:t>XX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Pix" panose="02000503000000000000" pitchFamily="2" charset="-120"/>
              <a:ea typeface="IPix" panose="02000503000000000000" pitchFamily="2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9C0A5C-8AC5-CCBC-1238-5974EB27A9A8}"/>
              </a:ext>
            </a:extLst>
          </p:cNvPr>
          <p:cNvSpPr txBox="1"/>
          <p:nvPr/>
        </p:nvSpPr>
        <p:spPr>
          <a:xfrm>
            <a:off x="7643441" y="72706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Pix" panose="02000503000000000000" pitchFamily="2" charset="-120"/>
                <a:ea typeface="IPix" panose="02000503000000000000" pitchFamily="2" charset="-120"/>
              </a:rPr>
              <a:t>数据结构课程设计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E7F285A-3D23-321A-335A-6002092B4E0E}"/>
              </a:ext>
            </a:extLst>
          </p:cNvPr>
          <p:cNvGrpSpPr>
            <a:grpSpLocks/>
          </p:cNvGrpSpPr>
          <p:nvPr/>
        </p:nvGrpSpPr>
        <p:grpSpPr>
          <a:xfrm>
            <a:off x="2662997" y="1230664"/>
            <a:ext cx="9529003" cy="1862048"/>
            <a:chOff x="2607276" y="2673339"/>
            <a:chExt cx="7480188" cy="186127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5F52266-AE5B-41D4-89E3-B1C91A992150}"/>
                </a:ext>
              </a:extLst>
            </p:cNvPr>
            <p:cNvSpPr txBox="1">
              <a:spLocks/>
            </p:cNvSpPr>
            <p:nvPr/>
          </p:nvSpPr>
          <p:spPr>
            <a:xfrm>
              <a:off x="4142795" y="2958675"/>
              <a:ext cx="59446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zh-CN" altLang="en-US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ZBitmap_GBK_11X12" panose="02010600000000000000" pitchFamily="2" charset="-122"/>
                  <a:ea typeface="FZBitmap_GBK_11X12" panose="02010600000000000000" pitchFamily="2" charset="-122"/>
                </a:rPr>
                <a:t>压缩算法与应用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E388C0A-29D4-3C0E-391B-7EFB1528D40E}"/>
                </a:ext>
              </a:extLst>
            </p:cNvPr>
            <p:cNvSpPr txBox="1">
              <a:spLocks/>
            </p:cNvSpPr>
            <p:nvPr/>
          </p:nvSpPr>
          <p:spPr>
            <a:xfrm>
              <a:off x="2607276" y="2673339"/>
              <a:ext cx="1881476" cy="1861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etermination Mono Web" pitchFamily="2" charset="0"/>
                  <a:ea typeface="IPix" panose="02000503000000000000" pitchFamily="2" charset="-120"/>
                </a:rPr>
                <a:t>LZW</a:t>
              </a:r>
              <a:endParaRPr lang="zh-CN" altLang="en-US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828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7" grpId="0"/>
      <p:bldP spid="7" grpId="1"/>
      <p:bldP spid="7" grpId="2"/>
      <p:bldP spid="4" grpId="0"/>
      <p:bldP spid="4" grpId="1"/>
      <p:bldP spid="4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背景图案&#10;&#10;描述已自动生成">
            <a:extLst>
              <a:ext uri="{FF2B5EF4-FFF2-40B4-BE49-F238E27FC236}">
                <a16:creationId xmlns:a16="http://schemas.microsoft.com/office/drawing/2014/main" id="{72048A0A-A2BD-AAC0-72D5-7FCF463509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36120" cy="4373880"/>
          </a:xfrm>
          <a:prstGeom prst="rect">
            <a:avLst/>
          </a:prstGeom>
        </p:spPr>
      </p:pic>
      <p:pic>
        <p:nvPicPr>
          <p:cNvPr id="10" name="图片 9" descr="形状&#10;&#10;描述已自动生成">
            <a:extLst>
              <a:ext uri="{FF2B5EF4-FFF2-40B4-BE49-F238E27FC236}">
                <a16:creationId xmlns:a16="http://schemas.microsoft.com/office/drawing/2014/main" id="{0FC6446F-3D2F-1CE1-935F-DA3D413C24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9" y="3430458"/>
            <a:ext cx="14898091" cy="49605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34C50D-20B2-EAC6-9179-D608F66C5CC3}"/>
              </a:ext>
            </a:extLst>
          </p:cNvPr>
          <p:cNvSpPr txBox="1"/>
          <p:nvPr/>
        </p:nvSpPr>
        <p:spPr>
          <a:xfrm>
            <a:off x="970900" y="426720"/>
            <a:ext cx="102098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string entry;</a:t>
            </a:r>
          </a:p>
          <a:p>
            <a:r>
              <a:rPr lang="en-US" altLang="zh-CN" sz="2400" b="0" dirty="0">
                <a:solidFill>
                  <a:srgbClr val="43CEFF"/>
                </a:solidFill>
                <a:effectLst/>
                <a:latin typeface="Fira Code" panose="020B0809050000020004" pitchFamily="49" charset="0"/>
              </a:rPr>
              <a:t>char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ch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rgbClr val="43CE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prevcode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currcode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...</a:t>
            </a:r>
          </a:p>
          <a:p>
            <a:b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prevcode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 = read in a code;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decode/output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prevcode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rgbClr val="CFB6FC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(there is still data to read) {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currcode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 = read in a code;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    entry = translation of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currcode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 from dictionary;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    output entry;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ch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 = first </a:t>
            </a:r>
            <a:r>
              <a:rPr lang="en-US" altLang="zh-CN" sz="2400" b="0" dirty="0">
                <a:solidFill>
                  <a:srgbClr val="43CEFF"/>
                </a:solidFill>
                <a:effectLst/>
                <a:latin typeface="Fira Code" panose="020B0809050000020004" pitchFamily="49" charset="0"/>
              </a:rPr>
              <a:t>char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of entry;</a:t>
            </a:r>
          </a:p>
          <a:p>
            <a:r>
              <a:rPr lang="en-US" altLang="zh-CN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2400" b="0" dirty="0">
                <a:solidFill>
                  <a:srgbClr val="FFFF00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((translation of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prevcode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)+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ch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) to dictionary;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prevcode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altLang="zh-CN" sz="2400" b="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currcode</a:t>
            </a:r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400" b="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C7E3014-5953-A8F2-C675-C659FE58A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5060" y="153620"/>
            <a:ext cx="3283119" cy="191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手机屏幕的截图&#10;&#10;低可信度描述已自动生成">
            <a:extLst>
              <a:ext uri="{FF2B5EF4-FFF2-40B4-BE49-F238E27FC236}">
                <a16:creationId xmlns:a16="http://schemas.microsoft.com/office/drawing/2014/main" id="{C89B015A-5A87-1FF8-E76C-91D24E834D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36807" y="4153074"/>
            <a:ext cx="14784558" cy="3964355"/>
          </a:xfrm>
          <a:prstGeom prst="rect">
            <a:avLst/>
          </a:prstGeom>
        </p:spPr>
      </p:pic>
      <p:pic>
        <p:nvPicPr>
          <p:cNvPr id="14" name="图片 13" descr="手机屏幕的截图&#10;&#10;低可信度描述已自动生成">
            <a:extLst>
              <a:ext uri="{FF2B5EF4-FFF2-40B4-BE49-F238E27FC236}">
                <a16:creationId xmlns:a16="http://schemas.microsoft.com/office/drawing/2014/main" id="{DEC65EDC-1A9C-9476-1FD0-C3852BB4A2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53" y="4265759"/>
            <a:ext cx="14784558" cy="3964355"/>
          </a:xfrm>
          <a:prstGeom prst="rect">
            <a:avLst/>
          </a:prstGeom>
        </p:spPr>
      </p:pic>
      <p:pic>
        <p:nvPicPr>
          <p:cNvPr id="13" name="图片 12" descr="手机屏幕的截图&#10;&#10;低可信度描述已自动生成">
            <a:extLst>
              <a:ext uri="{FF2B5EF4-FFF2-40B4-BE49-F238E27FC236}">
                <a16:creationId xmlns:a16="http://schemas.microsoft.com/office/drawing/2014/main" id="{FFEB6F3E-8E25-2F9B-EF6B-F1124D9D0C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4855" y="-1372113"/>
            <a:ext cx="14784558" cy="3964355"/>
          </a:xfrm>
          <a:prstGeom prst="rect">
            <a:avLst/>
          </a:prstGeom>
        </p:spPr>
      </p:pic>
      <p:pic>
        <p:nvPicPr>
          <p:cNvPr id="15" name="图片 14" descr="手机屏幕的截图&#10;&#10;低可信度描述已自动生成">
            <a:extLst>
              <a:ext uri="{FF2B5EF4-FFF2-40B4-BE49-F238E27FC236}">
                <a16:creationId xmlns:a16="http://schemas.microsoft.com/office/drawing/2014/main" id="{51E13539-72A9-13E4-0DCB-2C6008C1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087" y="1446359"/>
            <a:ext cx="14784558" cy="396435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1780697-B8C1-5052-88D2-BEDC9228AB0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59306" y="-625306"/>
            <a:ext cx="12963646" cy="7971586"/>
            <a:chOff x="-259306" y="-625306"/>
            <a:chExt cx="12963646" cy="797158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4B4B9AA-02EA-21AB-7FD1-A449DAA860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59306" y="-625306"/>
              <a:ext cx="12710612" cy="2470742"/>
            </a:xfrm>
            <a:prstGeom prst="rect">
              <a:avLst/>
            </a:prstGeom>
            <a:gradFill flip="none" rotWithShape="1">
              <a:gsLst>
                <a:gs pos="0">
                  <a:srgbClr val="4D07C7"/>
                </a:gs>
                <a:gs pos="100000">
                  <a:srgbClr val="4D07C7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4F0FED5-E8C5-ED20-6125-0E23E55BCEF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-259306" y="4666421"/>
              <a:ext cx="12963646" cy="2679859"/>
            </a:xfrm>
            <a:prstGeom prst="rect">
              <a:avLst/>
            </a:prstGeom>
            <a:gradFill flip="none" rotWithShape="1">
              <a:gsLst>
                <a:gs pos="0">
                  <a:srgbClr val="4D07C7"/>
                </a:gs>
                <a:gs pos="100000">
                  <a:srgbClr val="4D07C7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09C0A5C-8AC5-CCBC-1238-5974EB27A9A8}"/>
              </a:ext>
            </a:extLst>
          </p:cNvPr>
          <p:cNvSpPr txBox="1"/>
          <p:nvPr/>
        </p:nvSpPr>
        <p:spPr>
          <a:xfrm>
            <a:off x="3684001" y="1937083"/>
            <a:ext cx="507703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Pix" panose="02000503000000000000" pitchFamily="2" charset="-120"/>
                <a:ea typeface="IPix" panose="02000503000000000000" pitchFamily="2" charset="-120"/>
              </a:rPr>
              <a:t>谢谢 </a:t>
            </a:r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Pix" panose="02000503000000000000" pitchFamily="2" charset="-120"/>
                <a:ea typeface="IPix" panose="02000503000000000000" pitchFamily="2" charset="-120"/>
              </a:rPr>
              <a:t>!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Pix" panose="02000503000000000000" pitchFamily="2" charset="-120"/>
              <a:ea typeface="IPix" panose="02000503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6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"/>
    </mc:Choice>
    <mc:Fallback xmlns="">
      <p:transition spd="slow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fill="hold" grpId="4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  <p:bldP spid="4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29B4593-BD5B-7486-3782-97230B3F6409}"/>
              </a:ext>
            </a:extLst>
          </p:cNvPr>
          <p:cNvSpPr/>
          <p:nvPr/>
        </p:nvSpPr>
        <p:spPr>
          <a:xfrm>
            <a:off x="2756432" y="5590437"/>
            <a:ext cx="2790497" cy="373337"/>
          </a:xfrm>
          <a:prstGeom prst="rect">
            <a:avLst/>
          </a:prstGeom>
          <a:solidFill>
            <a:srgbClr val="4E0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ABFF8D-5AAD-00D9-38B0-D45F3047A964}"/>
              </a:ext>
            </a:extLst>
          </p:cNvPr>
          <p:cNvSpPr/>
          <p:nvPr/>
        </p:nvSpPr>
        <p:spPr>
          <a:xfrm>
            <a:off x="2710712" y="2329077"/>
            <a:ext cx="2790497" cy="373337"/>
          </a:xfrm>
          <a:prstGeom prst="rect">
            <a:avLst/>
          </a:prstGeom>
          <a:solidFill>
            <a:srgbClr val="4E0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72502D-A833-8612-38B4-8350B86AB574}"/>
              </a:ext>
            </a:extLst>
          </p:cNvPr>
          <p:cNvSpPr/>
          <p:nvPr/>
        </p:nvSpPr>
        <p:spPr>
          <a:xfrm>
            <a:off x="6773255" y="1067044"/>
            <a:ext cx="1631606" cy="384340"/>
          </a:xfrm>
          <a:prstGeom prst="rect">
            <a:avLst/>
          </a:prstGeom>
          <a:solidFill>
            <a:srgbClr val="4E0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52D140-D718-B77D-F2F3-9EED92E4FB31}"/>
              </a:ext>
            </a:extLst>
          </p:cNvPr>
          <p:cNvSpPr/>
          <p:nvPr/>
        </p:nvSpPr>
        <p:spPr>
          <a:xfrm>
            <a:off x="6773254" y="3772621"/>
            <a:ext cx="1739368" cy="373337"/>
          </a:xfrm>
          <a:prstGeom prst="rect">
            <a:avLst/>
          </a:prstGeom>
          <a:solidFill>
            <a:srgbClr val="4E0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背景图案&#10;&#10;描述已自动生成">
            <a:extLst>
              <a:ext uri="{FF2B5EF4-FFF2-40B4-BE49-F238E27FC236}">
                <a16:creationId xmlns:a16="http://schemas.microsoft.com/office/drawing/2014/main" id="{65B12683-455D-71A4-64A8-8FEF89A607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651" y="-221867"/>
            <a:ext cx="11012796" cy="3666886"/>
          </a:xfrm>
          <a:prstGeom prst="rect">
            <a:avLst/>
          </a:prstGeo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2C3B6AA3-9567-E8E3-7375-7036D03037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28" y="3030016"/>
            <a:ext cx="12192000" cy="58947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3F2351-713E-DAB5-D3A6-B07202D5338C}"/>
              </a:ext>
            </a:extLst>
          </p:cNvPr>
          <p:cNvSpPr txBox="1"/>
          <p:nvPr/>
        </p:nvSpPr>
        <p:spPr>
          <a:xfrm>
            <a:off x="2546555" y="171812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IPix" panose="02000503000000000000" pitchFamily="2" charset="-120"/>
                <a:ea typeface="IPix" panose="02000503000000000000" pitchFamily="2" charset="-120"/>
              </a:rPr>
              <a:t>算法介绍</a:t>
            </a:r>
            <a:endParaRPr lang="en-US" altLang="zh-CN" sz="5400" dirty="0">
              <a:solidFill>
                <a:schemeClr val="bg1"/>
              </a:solidFill>
              <a:latin typeface="IPix" panose="02000503000000000000" pitchFamily="2" charset="-120"/>
              <a:ea typeface="IPix" panose="02000503000000000000" pitchFamily="2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7E655D-900A-471A-6F0C-DCDF7FF0F04B}"/>
              </a:ext>
            </a:extLst>
          </p:cNvPr>
          <p:cNvSpPr txBox="1"/>
          <p:nvPr/>
        </p:nvSpPr>
        <p:spPr>
          <a:xfrm>
            <a:off x="2546554" y="502365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IPix" panose="02000503000000000000" pitchFamily="2" charset="-120"/>
                <a:ea typeface="IPix" panose="02000503000000000000" pitchFamily="2" charset="-120"/>
              </a:rPr>
              <a:t>代码实现</a:t>
            </a:r>
            <a:endParaRPr lang="en-US" altLang="zh-CN" sz="5400" dirty="0">
              <a:solidFill>
                <a:schemeClr val="bg1"/>
              </a:solidFill>
              <a:latin typeface="IPix" panose="02000503000000000000" pitchFamily="2" charset="-120"/>
              <a:ea typeface="IPix" panose="02000503000000000000" pitchFamily="2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E90DE4-5109-7229-644F-7FF5C6832A3A}"/>
              </a:ext>
            </a:extLst>
          </p:cNvPr>
          <p:cNvSpPr txBox="1"/>
          <p:nvPr/>
        </p:nvSpPr>
        <p:spPr>
          <a:xfrm>
            <a:off x="6773254" y="53696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IPix" panose="02000503000000000000" pitchFamily="2" charset="-120"/>
                <a:ea typeface="IPix" panose="02000503000000000000" pitchFamily="2" charset="-120"/>
              </a:rPr>
              <a:t>加密</a:t>
            </a:r>
            <a:endParaRPr lang="en-US" altLang="zh-CN" sz="5400" dirty="0">
              <a:solidFill>
                <a:schemeClr val="bg1"/>
              </a:solidFill>
              <a:latin typeface="IPix" panose="02000503000000000000" pitchFamily="2" charset="-120"/>
              <a:ea typeface="IPix" panose="02000503000000000000" pitchFamily="2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E13D61-ADE7-51E6-D408-0650002C64E7}"/>
              </a:ext>
            </a:extLst>
          </p:cNvPr>
          <p:cNvSpPr txBox="1"/>
          <p:nvPr/>
        </p:nvSpPr>
        <p:spPr>
          <a:xfrm>
            <a:off x="6773254" y="314005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IPix" panose="02000503000000000000" pitchFamily="2" charset="-120"/>
                <a:ea typeface="IPix" panose="02000503000000000000" pitchFamily="2" charset="-120"/>
              </a:rPr>
              <a:t>解密</a:t>
            </a:r>
            <a:endParaRPr lang="en-US" altLang="zh-CN" sz="5400" dirty="0">
              <a:solidFill>
                <a:schemeClr val="bg1"/>
              </a:solidFill>
              <a:latin typeface="IPix" panose="02000503000000000000" pitchFamily="2" charset="-120"/>
              <a:ea typeface="IPix" panose="02000503000000000000" pitchFamily="2" charset="-120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28A4D556-0EFC-4780-8494-40994D9D5D50}"/>
              </a:ext>
            </a:extLst>
          </p:cNvPr>
          <p:cNvSpPr/>
          <p:nvPr/>
        </p:nvSpPr>
        <p:spPr>
          <a:xfrm>
            <a:off x="1432632" y="2268117"/>
            <a:ext cx="1003360" cy="3294750"/>
          </a:xfrm>
          <a:prstGeom prst="leftBrace">
            <a:avLst>
              <a:gd name="adj1" fmla="val 38382"/>
              <a:gd name="adj2" fmla="val 48394"/>
            </a:avLst>
          </a:prstGeom>
          <a:gradFill flip="none" rotWithShape="1">
            <a:gsLst>
              <a:gs pos="0">
                <a:srgbClr val="4E07C9"/>
              </a:gs>
              <a:gs pos="100000">
                <a:srgbClr val="4E07C9">
                  <a:alpha val="0"/>
                </a:srgbClr>
              </a:gs>
            </a:gsLst>
            <a:lin ang="0" scaled="1"/>
            <a:tileRect/>
          </a:gradFill>
          <a:ln w="7620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974C6AE1-3FD9-BC95-9A3C-A5C9878CD820}"/>
              </a:ext>
            </a:extLst>
          </p:cNvPr>
          <p:cNvSpPr/>
          <p:nvPr/>
        </p:nvSpPr>
        <p:spPr>
          <a:xfrm>
            <a:off x="5611773" y="998632"/>
            <a:ext cx="886759" cy="2669292"/>
          </a:xfrm>
          <a:prstGeom prst="leftBrace">
            <a:avLst>
              <a:gd name="adj1" fmla="val 35682"/>
              <a:gd name="adj2" fmla="val 47774"/>
            </a:avLst>
          </a:prstGeom>
          <a:gradFill flip="none" rotWithShape="1">
            <a:gsLst>
              <a:gs pos="0">
                <a:srgbClr val="4E07C9"/>
              </a:gs>
              <a:gs pos="100000">
                <a:srgbClr val="4E07C9">
                  <a:alpha val="0"/>
                </a:srgbClr>
              </a:gs>
            </a:gsLst>
            <a:lin ang="0" scaled="1"/>
            <a:tileRect/>
          </a:gradFill>
          <a:ln w="571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5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04896 -4.0740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1.48148E-6 L -0.04896 1.48148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04895 2.22222E-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-1.85185E-6 L -0.04896 -1.85185E-6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1.48148E-6 L -0.04896 -1.48148E-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5" grpId="0" animBg="1"/>
      <p:bldP spid="14" grpId="0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BDC3BE81-881B-5E69-EDCC-F13B4E9943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2439" y="2568830"/>
            <a:ext cx="6786191" cy="6067918"/>
          </a:xfrm>
          <a:prstGeom prst="rect">
            <a:avLst/>
          </a:prstGeom>
        </p:spPr>
      </p:pic>
      <p:pic>
        <p:nvPicPr>
          <p:cNvPr id="22" name="图片 21" descr="电脑的屏幕&#10;&#10;中度可信度描述已自动生成">
            <a:extLst>
              <a:ext uri="{FF2B5EF4-FFF2-40B4-BE49-F238E27FC236}">
                <a16:creationId xmlns:a16="http://schemas.microsoft.com/office/drawing/2014/main" id="{C626E853-3738-8093-82D3-AC1C8B7252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8903" y="-1854035"/>
            <a:ext cx="6966582" cy="62184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6D5E8E-0A3C-E884-6B4D-831EFB790DA1}"/>
              </a:ext>
            </a:extLst>
          </p:cNvPr>
          <p:cNvSpPr txBox="1"/>
          <p:nvPr/>
        </p:nvSpPr>
        <p:spPr>
          <a:xfrm>
            <a:off x="7286263" y="3107802"/>
            <a:ext cx="914400" cy="9144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D0F3A1-295E-E3B5-8F12-17F2892D8863}"/>
              </a:ext>
            </a:extLst>
          </p:cNvPr>
          <p:cNvSpPr txBox="1"/>
          <p:nvPr/>
        </p:nvSpPr>
        <p:spPr>
          <a:xfrm>
            <a:off x="9661254" y="1255211"/>
            <a:ext cx="2396810" cy="18620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termination Mono Web" pitchFamily="2" charset="0"/>
                <a:ea typeface="Roboto Black" panose="02000000000000000000" pitchFamily="2" charset="0"/>
              </a:rPr>
              <a:t>BE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termination Mono Web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A80058-DA93-55E9-C16B-04B56042A611}"/>
              </a:ext>
            </a:extLst>
          </p:cNvPr>
          <p:cNvSpPr txBox="1"/>
          <p:nvPr/>
        </p:nvSpPr>
        <p:spPr>
          <a:xfrm>
            <a:off x="611202" y="1263624"/>
            <a:ext cx="1659429" cy="186204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termination Mono Web" pitchFamily="2" charset="0"/>
                <a:ea typeface="Roboto Black" panose="02000000000000000000" pitchFamily="2" charset="0"/>
              </a:rPr>
              <a:t>TO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termination Mono Web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512774-056B-4970-0D3E-1AE5FD8D0DD7}"/>
              </a:ext>
            </a:extLst>
          </p:cNvPr>
          <p:cNvSpPr txBox="1"/>
          <p:nvPr/>
        </p:nvSpPr>
        <p:spPr>
          <a:xfrm>
            <a:off x="2350087" y="1263624"/>
            <a:ext cx="1659429" cy="186204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termination Mono Web" pitchFamily="2" charset="0"/>
                <a:ea typeface="Roboto Black" panose="02000000000000000000" pitchFamily="2" charset="0"/>
              </a:rPr>
              <a:t>BE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termination Mono Web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942BBB-DB98-06B6-EED3-D5E7B4DF9625}"/>
              </a:ext>
            </a:extLst>
          </p:cNvPr>
          <p:cNvSpPr txBox="1"/>
          <p:nvPr/>
        </p:nvSpPr>
        <p:spPr>
          <a:xfrm>
            <a:off x="3996210" y="1255211"/>
            <a:ext cx="1659429" cy="186204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termination Mono Web" pitchFamily="2" charset="0"/>
                <a:ea typeface="Roboto Black" panose="02000000000000000000" pitchFamily="2" charset="0"/>
              </a:rPr>
              <a:t>OR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termination Mono Web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9143CB-6AAC-5DC5-9804-64F8CC9A457F}"/>
              </a:ext>
            </a:extLst>
          </p:cNvPr>
          <p:cNvSpPr txBox="1"/>
          <p:nvPr/>
        </p:nvSpPr>
        <p:spPr>
          <a:xfrm>
            <a:off x="5655639" y="1255211"/>
            <a:ext cx="2396810" cy="186204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termination Mono Web" pitchFamily="2" charset="0"/>
                <a:ea typeface="Roboto Black" panose="02000000000000000000" pitchFamily="2" charset="0"/>
              </a:rPr>
              <a:t>NOT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termination Mono Web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F6CD12-8BE5-214A-0DEE-43AD7AAA8F7B}"/>
              </a:ext>
            </a:extLst>
          </p:cNvPr>
          <p:cNvSpPr txBox="1"/>
          <p:nvPr/>
        </p:nvSpPr>
        <p:spPr>
          <a:xfrm>
            <a:off x="8027137" y="1255211"/>
            <a:ext cx="1659429" cy="186204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termination Mono Web" pitchFamily="2" charset="0"/>
                <a:ea typeface="Roboto Black" panose="02000000000000000000" pitchFamily="2" charset="0"/>
              </a:rPr>
              <a:t>TO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termination Mono Web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E94A1B-D88A-02DB-BAB0-54AA33290672}"/>
              </a:ext>
            </a:extLst>
          </p:cNvPr>
          <p:cNvSpPr txBox="1"/>
          <p:nvPr/>
        </p:nvSpPr>
        <p:spPr>
          <a:xfrm>
            <a:off x="4733010" y="2805511"/>
            <a:ext cx="1659429" cy="186204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termination Mono Web" pitchFamily="2" charset="0"/>
                <a:ea typeface="Roboto Black" panose="02000000000000000000" pitchFamily="2" charset="0"/>
              </a:rPr>
              <a:t>BE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termination Mono Web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58577F-430D-1718-3AC0-5C45B0F32DE0}"/>
              </a:ext>
            </a:extLst>
          </p:cNvPr>
          <p:cNvSpPr txBox="1"/>
          <p:nvPr/>
        </p:nvSpPr>
        <p:spPr>
          <a:xfrm>
            <a:off x="6340869" y="2805511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termination Mono Web" pitchFamily="2" charset="0"/>
                <a:ea typeface="Roboto Black" panose="02000000000000000000" pitchFamily="2" charset="0"/>
              </a:rPr>
              <a:t>OR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termination Mono Web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9DA257-1829-C322-429F-3E3848A866A3}"/>
              </a:ext>
            </a:extLst>
          </p:cNvPr>
          <p:cNvSpPr txBox="1"/>
          <p:nvPr/>
        </p:nvSpPr>
        <p:spPr>
          <a:xfrm>
            <a:off x="8082885" y="2805511"/>
            <a:ext cx="23968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termination Mono Web" pitchFamily="2" charset="0"/>
                <a:ea typeface="Roboto Black" panose="02000000000000000000" pitchFamily="2" charset="0"/>
              </a:rPr>
              <a:t>NOT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termination Mono Web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BDC7C1-5313-33B1-A3AB-52DA43BEBD9B}"/>
              </a:ext>
            </a:extLst>
          </p:cNvPr>
          <p:cNvSpPr txBox="1"/>
          <p:nvPr/>
        </p:nvSpPr>
        <p:spPr>
          <a:xfrm>
            <a:off x="1403129" y="2805511"/>
            <a:ext cx="1659429" cy="186204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termination Mono Web" pitchFamily="2" charset="0"/>
                <a:ea typeface="Roboto Black" panose="02000000000000000000" pitchFamily="2" charset="0"/>
              </a:rPr>
              <a:t>OR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termination Mono Web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EE449C7-10AD-978D-A88C-951224DD95DC}"/>
              </a:ext>
            </a:extLst>
          </p:cNvPr>
          <p:cNvSpPr txBox="1"/>
          <p:nvPr/>
        </p:nvSpPr>
        <p:spPr>
          <a:xfrm>
            <a:off x="3012292" y="2805511"/>
            <a:ext cx="1659429" cy="186204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termination Mono Web" pitchFamily="2" charset="0"/>
                <a:ea typeface="Roboto Black" panose="02000000000000000000" pitchFamily="2" charset="0"/>
              </a:rPr>
              <a:t>TO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termination Mono We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5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5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5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  <p:bldP spid="4" grpId="0"/>
      <p:bldP spid="4" grpId="1"/>
      <p:bldP spid="4" grpId="2"/>
      <p:bldP spid="5" grpId="0"/>
      <p:bldP spid="5" grpId="1"/>
      <p:bldP spid="5" grpId="2"/>
      <p:bldP spid="7" grpId="0"/>
      <p:bldP spid="7" grpId="1"/>
      <p:bldP spid="7" grpId="2"/>
      <p:bldP spid="17" grpId="0"/>
      <p:bldP spid="17" grpId="1"/>
      <p:bldP spid="17" grpId="2"/>
      <p:bldP spid="18" grpId="0"/>
      <p:bldP spid="18" grpId="1"/>
      <p:bldP spid="18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0090869-2080-31B2-69AA-246DA7967570}"/>
              </a:ext>
            </a:extLst>
          </p:cNvPr>
          <p:cNvSpPr/>
          <p:nvPr/>
        </p:nvSpPr>
        <p:spPr>
          <a:xfrm>
            <a:off x="8655672" y="2995154"/>
            <a:ext cx="3391231" cy="597871"/>
          </a:xfrm>
          <a:prstGeom prst="rect">
            <a:avLst/>
          </a:prstGeom>
          <a:gradFill flip="none" rotWithShape="1">
            <a:gsLst>
              <a:gs pos="0">
                <a:srgbClr val="4D07C7">
                  <a:shade val="30000"/>
                  <a:satMod val="115000"/>
                </a:srgbClr>
              </a:gs>
              <a:gs pos="50000">
                <a:srgbClr val="4D07C7">
                  <a:shade val="67500"/>
                  <a:satMod val="115000"/>
                </a:srgbClr>
              </a:gs>
              <a:gs pos="100000">
                <a:srgbClr val="4D07C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ACB7308-5F11-B7D9-A008-AE0FAD0F98E7}"/>
              </a:ext>
            </a:extLst>
          </p:cNvPr>
          <p:cNvSpPr/>
          <p:nvPr/>
        </p:nvSpPr>
        <p:spPr>
          <a:xfrm>
            <a:off x="8342001" y="963688"/>
            <a:ext cx="3704903" cy="2080330"/>
          </a:xfrm>
          <a:prstGeom prst="rect">
            <a:avLst/>
          </a:prstGeom>
          <a:gradFill flip="none" rotWithShape="1">
            <a:gsLst>
              <a:gs pos="0">
                <a:srgbClr val="4D07C7">
                  <a:shade val="30000"/>
                  <a:satMod val="115000"/>
                </a:srgbClr>
              </a:gs>
              <a:gs pos="50000">
                <a:srgbClr val="4D07C7">
                  <a:shade val="67500"/>
                  <a:satMod val="115000"/>
                </a:srgbClr>
              </a:gs>
              <a:gs pos="100000">
                <a:srgbClr val="4D07C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9A8F1DC-D900-00F7-C16F-919A11011760}"/>
              </a:ext>
            </a:extLst>
          </p:cNvPr>
          <p:cNvCxnSpPr/>
          <p:nvPr/>
        </p:nvCxnSpPr>
        <p:spPr>
          <a:xfrm>
            <a:off x="0" y="1502940"/>
            <a:ext cx="8288977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9128DF-DDE6-974B-66B0-8F7D527F2757}"/>
              </a:ext>
            </a:extLst>
          </p:cNvPr>
          <p:cNvCxnSpPr/>
          <p:nvPr/>
        </p:nvCxnSpPr>
        <p:spPr>
          <a:xfrm>
            <a:off x="0" y="2296690"/>
            <a:ext cx="8288977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D8B726-BB41-3C26-A46E-306A7A09B7CF}"/>
              </a:ext>
            </a:extLst>
          </p:cNvPr>
          <p:cNvCxnSpPr>
            <a:cxnSpLocks/>
          </p:cNvCxnSpPr>
          <p:nvPr/>
        </p:nvCxnSpPr>
        <p:spPr>
          <a:xfrm>
            <a:off x="8288977" y="0"/>
            <a:ext cx="0" cy="11132133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822E4E7-00D8-9228-CC53-427EEFA89DB2}"/>
              </a:ext>
            </a:extLst>
          </p:cNvPr>
          <p:cNvCxnSpPr>
            <a:cxnSpLocks/>
          </p:cNvCxnSpPr>
          <p:nvPr/>
        </p:nvCxnSpPr>
        <p:spPr>
          <a:xfrm>
            <a:off x="10270177" y="882650"/>
            <a:ext cx="0" cy="10249483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2C407D9-27BC-7FD6-595B-14BA0871405F}"/>
              </a:ext>
            </a:extLst>
          </p:cNvPr>
          <p:cNvCxnSpPr>
            <a:cxnSpLocks/>
          </p:cNvCxnSpPr>
          <p:nvPr/>
        </p:nvCxnSpPr>
        <p:spPr>
          <a:xfrm>
            <a:off x="8288977" y="882650"/>
            <a:ext cx="3903023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86218C1B-2847-BF06-778E-3BC445D8E7EB}"/>
              </a:ext>
            </a:extLst>
          </p:cNvPr>
          <p:cNvSpPr txBox="1"/>
          <p:nvPr/>
        </p:nvSpPr>
        <p:spPr>
          <a:xfrm>
            <a:off x="4958671" y="291339"/>
            <a:ext cx="748923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BE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D91FC36-588F-9CA0-ED96-A380BBF4817B}"/>
              </a:ext>
            </a:extLst>
          </p:cNvPr>
          <p:cNvSpPr txBox="1"/>
          <p:nvPr/>
        </p:nvSpPr>
        <p:spPr>
          <a:xfrm>
            <a:off x="5528118" y="29133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OR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30E79E12-F153-59CC-A153-A8A37EAD7135}"/>
              </a:ext>
            </a:extLst>
          </p:cNvPr>
          <p:cNvSpPr txBox="1"/>
          <p:nvPr/>
        </p:nvSpPr>
        <p:spPr>
          <a:xfrm>
            <a:off x="6104422" y="291339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NOT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0187A508-603B-8A0F-48F2-7845546B8347}"/>
              </a:ext>
            </a:extLst>
          </p:cNvPr>
          <p:cNvSpPr txBox="1"/>
          <p:nvPr/>
        </p:nvSpPr>
        <p:spPr>
          <a:xfrm>
            <a:off x="3831836" y="291339"/>
            <a:ext cx="748923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OR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D0F3A1-295E-E3B5-8F12-17F2892D8863}"/>
              </a:ext>
            </a:extLst>
          </p:cNvPr>
          <p:cNvSpPr txBox="1"/>
          <p:nvPr/>
        </p:nvSpPr>
        <p:spPr>
          <a:xfrm>
            <a:off x="3266131" y="291339"/>
            <a:ext cx="760823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BE</a:t>
            </a:r>
            <a:endParaRPr lang="zh-CN" altLang="en-US" sz="2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A80058-DA93-55E9-C16B-04B56042A611}"/>
              </a:ext>
            </a:extLst>
          </p:cNvPr>
          <p:cNvSpPr txBox="1"/>
          <p:nvPr/>
        </p:nvSpPr>
        <p:spPr>
          <a:xfrm>
            <a:off x="144530" y="291339"/>
            <a:ext cx="748923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TO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512774-056B-4970-0D3E-1AE5FD8D0DD7}"/>
              </a:ext>
            </a:extLst>
          </p:cNvPr>
          <p:cNvSpPr txBox="1"/>
          <p:nvPr/>
        </p:nvSpPr>
        <p:spPr>
          <a:xfrm>
            <a:off x="725399" y="291339"/>
            <a:ext cx="748923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BE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942BBB-DB98-06B6-EED3-D5E7B4DF9625}"/>
              </a:ext>
            </a:extLst>
          </p:cNvPr>
          <p:cNvSpPr txBox="1"/>
          <p:nvPr/>
        </p:nvSpPr>
        <p:spPr>
          <a:xfrm>
            <a:off x="1289747" y="291339"/>
            <a:ext cx="748923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OR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9143CB-6AAC-5DC5-9804-64F8CC9A457F}"/>
              </a:ext>
            </a:extLst>
          </p:cNvPr>
          <p:cNvSpPr txBox="1"/>
          <p:nvPr/>
        </p:nvSpPr>
        <p:spPr>
          <a:xfrm>
            <a:off x="1863932" y="291339"/>
            <a:ext cx="1031051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NOT</a:t>
            </a:r>
            <a:endParaRPr lang="zh-CN" altLang="en-US" sz="2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F6CD12-8BE5-214A-0DEE-43AD7AAA8F7B}"/>
              </a:ext>
            </a:extLst>
          </p:cNvPr>
          <p:cNvSpPr txBox="1"/>
          <p:nvPr/>
        </p:nvSpPr>
        <p:spPr>
          <a:xfrm>
            <a:off x="2682103" y="291339"/>
            <a:ext cx="748923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TO</a:t>
            </a:r>
            <a:endParaRPr lang="zh-CN" altLang="en-US" sz="2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F6B7845B-CA26-0FCC-DFE9-3CCA9C562FDC}"/>
              </a:ext>
            </a:extLst>
          </p:cNvPr>
          <p:cNvSpPr txBox="1"/>
          <p:nvPr/>
        </p:nvSpPr>
        <p:spPr>
          <a:xfrm>
            <a:off x="4384056" y="291339"/>
            <a:ext cx="748923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TO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5CF3FB3-FC63-D1DC-986B-133B4712CBF5}"/>
              </a:ext>
            </a:extLst>
          </p:cNvPr>
          <p:cNvSpPr txBox="1"/>
          <p:nvPr/>
        </p:nvSpPr>
        <p:spPr>
          <a:xfrm>
            <a:off x="8476933" y="115447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Dictionary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3AF157-F895-1CA7-7D9E-458F662BED77}"/>
              </a:ext>
            </a:extLst>
          </p:cNvPr>
          <p:cNvSpPr txBox="1"/>
          <p:nvPr/>
        </p:nvSpPr>
        <p:spPr>
          <a:xfrm>
            <a:off x="8565037" y="83937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A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7771A7-123A-C0C3-0BCF-B6BD949397EF}"/>
              </a:ext>
            </a:extLst>
          </p:cNvPr>
          <p:cNvSpPr txBox="1"/>
          <p:nvPr/>
        </p:nvSpPr>
        <p:spPr>
          <a:xfrm>
            <a:off x="10539065" y="8346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00464F-928B-E45E-32AA-D6ED0B79D10A}"/>
              </a:ext>
            </a:extLst>
          </p:cNvPr>
          <p:cNvSpPr txBox="1"/>
          <p:nvPr/>
        </p:nvSpPr>
        <p:spPr>
          <a:xfrm>
            <a:off x="8583722" y="130609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3C0E6C-6674-4EB2-4569-D8CAF30FBE2B}"/>
              </a:ext>
            </a:extLst>
          </p:cNvPr>
          <p:cNvSpPr txBox="1"/>
          <p:nvPr/>
        </p:nvSpPr>
        <p:spPr>
          <a:xfrm>
            <a:off x="10521084" y="133041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EDCE5BB-3C5E-A56C-153D-D9CE02A9C930}"/>
              </a:ext>
            </a:extLst>
          </p:cNvPr>
          <p:cNvGrpSpPr/>
          <p:nvPr/>
        </p:nvGrpSpPr>
        <p:grpSpPr>
          <a:xfrm>
            <a:off x="8655672" y="1555294"/>
            <a:ext cx="466794" cy="1088135"/>
            <a:chOff x="9106522" y="1777544"/>
            <a:chExt cx="466794" cy="108813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4B8339E-1691-5619-F611-B23A26CEA097}"/>
                </a:ext>
              </a:extLst>
            </p:cNvPr>
            <p:cNvSpPr txBox="1"/>
            <p:nvPr/>
          </p:nvSpPr>
          <p:spPr>
            <a:xfrm>
              <a:off x="9106522" y="1777544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916BAD1-66FB-5CE1-2EA0-3F8C4B03796D}"/>
                </a:ext>
              </a:extLst>
            </p:cNvPr>
            <p:cNvSpPr txBox="1"/>
            <p:nvPr/>
          </p:nvSpPr>
          <p:spPr>
            <a:xfrm>
              <a:off x="9106522" y="193274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EB53873-DD40-4E89-3EB2-3FC8C778DAB0}"/>
                </a:ext>
              </a:extLst>
            </p:cNvPr>
            <p:cNvSpPr txBox="1"/>
            <p:nvPr/>
          </p:nvSpPr>
          <p:spPr>
            <a:xfrm>
              <a:off x="9106522" y="209623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F300DB5-A2FA-9985-1EAF-CF354C79238C}"/>
              </a:ext>
            </a:extLst>
          </p:cNvPr>
          <p:cNvGrpSpPr/>
          <p:nvPr/>
        </p:nvGrpSpPr>
        <p:grpSpPr>
          <a:xfrm>
            <a:off x="10587774" y="1544662"/>
            <a:ext cx="466794" cy="1088135"/>
            <a:chOff x="9106522" y="1777544"/>
            <a:chExt cx="466794" cy="108813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CBC974C-3121-CAF7-CEA3-E1A96422E3AC}"/>
                </a:ext>
              </a:extLst>
            </p:cNvPr>
            <p:cNvSpPr txBox="1"/>
            <p:nvPr/>
          </p:nvSpPr>
          <p:spPr>
            <a:xfrm>
              <a:off x="9106522" y="1777544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C22558F-49AC-B10D-DD44-682031C0F38C}"/>
                </a:ext>
              </a:extLst>
            </p:cNvPr>
            <p:cNvSpPr txBox="1"/>
            <p:nvPr/>
          </p:nvSpPr>
          <p:spPr>
            <a:xfrm>
              <a:off x="9106522" y="193274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F721E31-4BA5-2505-55A6-0305625387B6}"/>
                </a:ext>
              </a:extLst>
            </p:cNvPr>
            <p:cNvSpPr txBox="1"/>
            <p:nvPr/>
          </p:nvSpPr>
          <p:spPr>
            <a:xfrm>
              <a:off x="9106522" y="209623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568C535A-031D-84B3-AB8F-E3C1E8333CC1}"/>
              </a:ext>
            </a:extLst>
          </p:cNvPr>
          <p:cNvSpPr txBox="1"/>
          <p:nvPr/>
        </p:nvSpPr>
        <p:spPr>
          <a:xfrm>
            <a:off x="8586471" y="237467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Z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CF96C5-A096-906C-B689-528BF439F21F}"/>
              </a:ext>
            </a:extLst>
          </p:cNvPr>
          <p:cNvSpPr txBox="1"/>
          <p:nvPr/>
        </p:nvSpPr>
        <p:spPr>
          <a:xfrm>
            <a:off x="10556874" y="24163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26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74FA1CB-E8D9-B375-5E9C-F72B61A38646}"/>
              </a:ext>
            </a:extLst>
          </p:cNvPr>
          <p:cNvCxnSpPr>
            <a:cxnSpLocks/>
          </p:cNvCxnSpPr>
          <p:nvPr/>
        </p:nvCxnSpPr>
        <p:spPr>
          <a:xfrm>
            <a:off x="2809034" y="1502940"/>
            <a:ext cx="0" cy="9666321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CBCCFDB-E8F9-42B4-F9E3-CEE003EF058D}"/>
              </a:ext>
            </a:extLst>
          </p:cNvPr>
          <p:cNvCxnSpPr>
            <a:cxnSpLocks/>
          </p:cNvCxnSpPr>
          <p:nvPr/>
        </p:nvCxnSpPr>
        <p:spPr>
          <a:xfrm>
            <a:off x="5828304" y="1502940"/>
            <a:ext cx="0" cy="9629193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3D28A34-1D4D-40C5-3856-5789BDBA706C}"/>
              </a:ext>
            </a:extLst>
          </p:cNvPr>
          <p:cNvSpPr txBox="1"/>
          <p:nvPr/>
        </p:nvSpPr>
        <p:spPr>
          <a:xfrm>
            <a:off x="62739" y="1568050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Prev.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09A22F-DC53-867C-9B1C-F3C1397C5877}"/>
              </a:ext>
            </a:extLst>
          </p:cNvPr>
          <p:cNvSpPr txBox="1"/>
          <p:nvPr/>
        </p:nvSpPr>
        <p:spPr>
          <a:xfrm>
            <a:off x="2875725" y="1568050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Current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9FC1291-9980-9488-C08F-14F8ECB975B1}"/>
              </a:ext>
            </a:extLst>
          </p:cNvPr>
          <p:cNvSpPr txBox="1"/>
          <p:nvPr/>
        </p:nvSpPr>
        <p:spPr>
          <a:xfrm>
            <a:off x="5894995" y="1568050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Code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176B455-CAEF-58B6-A008-799D8C33A572}"/>
              </a:ext>
            </a:extLst>
          </p:cNvPr>
          <p:cNvSpPr txBox="1"/>
          <p:nvPr/>
        </p:nvSpPr>
        <p:spPr>
          <a:xfrm>
            <a:off x="8566587" y="289149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2DAEAE7-5399-4327-76EA-A6BA6BA363B7}"/>
              </a:ext>
            </a:extLst>
          </p:cNvPr>
          <p:cNvSpPr txBox="1"/>
          <p:nvPr/>
        </p:nvSpPr>
        <p:spPr>
          <a:xfrm>
            <a:off x="10553074" y="29216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27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C40F35E-7209-52AE-5042-FD24DD1A5951}"/>
              </a:ext>
            </a:extLst>
          </p:cNvPr>
          <p:cNvSpPr txBox="1"/>
          <p:nvPr/>
        </p:nvSpPr>
        <p:spPr>
          <a:xfrm>
            <a:off x="8566587" y="339949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BF2C197-B810-5029-54A5-AC6F6BBD197A}"/>
              </a:ext>
            </a:extLst>
          </p:cNvPr>
          <p:cNvSpPr txBox="1"/>
          <p:nvPr/>
        </p:nvSpPr>
        <p:spPr>
          <a:xfrm>
            <a:off x="10553074" y="34550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28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A867EDA-1605-C01D-A070-2A926FADDD20}"/>
              </a:ext>
            </a:extLst>
          </p:cNvPr>
          <p:cNvSpPr txBox="1"/>
          <p:nvPr/>
        </p:nvSpPr>
        <p:spPr>
          <a:xfrm>
            <a:off x="8566587" y="391384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9D89CBE-BDAF-32CC-98D7-597D1E95A85B}"/>
              </a:ext>
            </a:extLst>
          </p:cNvPr>
          <p:cNvSpPr txBox="1"/>
          <p:nvPr/>
        </p:nvSpPr>
        <p:spPr>
          <a:xfrm>
            <a:off x="10553074" y="39694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29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E8581C8-1225-989B-0B4B-D107DBABF1EC}"/>
              </a:ext>
            </a:extLst>
          </p:cNvPr>
          <p:cNvSpPr txBox="1"/>
          <p:nvPr/>
        </p:nvSpPr>
        <p:spPr>
          <a:xfrm>
            <a:off x="8566587" y="441549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829FF75-D071-2F58-9FCA-DD4E0E9EE862}"/>
              </a:ext>
            </a:extLst>
          </p:cNvPr>
          <p:cNvSpPr txBox="1"/>
          <p:nvPr/>
        </p:nvSpPr>
        <p:spPr>
          <a:xfrm>
            <a:off x="10553074" y="44647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AFF3FA7-4200-F989-6068-92DDFB07F92E}"/>
              </a:ext>
            </a:extLst>
          </p:cNvPr>
          <p:cNvSpPr txBox="1"/>
          <p:nvPr/>
        </p:nvSpPr>
        <p:spPr>
          <a:xfrm>
            <a:off x="8566587" y="692374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779571A-EB20-75DF-9750-421DE0DC8843}"/>
              </a:ext>
            </a:extLst>
          </p:cNvPr>
          <p:cNvSpPr txBox="1"/>
          <p:nvPr/>
        </p:nvSpPr>
        <p:spPr>
          <a:xfrm>
            <a:off x="10553074" y="69729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CF9947C-0959-2837-8E95-4E8853E3961C}"/>
              </a:ext>
            </a:extLst>
          </p:cNvPr>
          <p:cNvSpPr txBox="1"/>
          <p:nvPr/>
        </p:nvSpPr>
        <p:spPr>
          <a:xfrm>
            <a:off x="8566587" y="7412690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9813D03-B586-C676-7D1F-A47808465BAC}"/>
              </a:ext>
            </a:extLst>
          </p:cNvPr>
          <p:cNvSpPr txBox="1"/>
          <p:nvPr/>
        </p:nvSpPr>
        <p:spPr>
          <a:xfrm>
            <a:off x="10553074" y="74619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36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1089A2B-C76E-C98C-C268-E62C2109B903}"/>
              </a:ext>
            </a:extLst>
          </p:cNvPr>
          <p:cNvSpPr txBox="1"/>
          <p:nvPr/>
        </p:nvSpPr>
        <p:spPr>
          <a:xfrm>
            <a:off x="8566587" y="4917140"/>
            <a:ext cx="7681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OR</a:t>
            </a:r>
            <a:r>
              <a:rPr lang="en-US" altLang="zh-CN" sz="100" dirty="0">
                <a:solidFill>
                  <a:schemeClr val="bg1"/>
                </a:solidFill>
                <a:latin typeface="Determination Mono Web" pitchFamily="2" charset="0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C65E99A-A9C0-B225-FB18-ED96EF600CB8}"/>
              </a:ext>
            </a:extLst>
          </p:cNvPr>
          <p:cNvSpPr txBox="1"/>
          <p:nvPr/>
        </p:nvSpPr>
        <p:spPr>
          <a:xfrm>
            <a:off x="10553074" y="49473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31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D669CF6-E318-AD0B-BABA-E64EC1BECBC0}"/>
              </a:ext>
            </a:extLst>
          </p:cNvPr>
          <p:cNvSpPr txBox="1"/>
          <p:nvPr/>
        </p:nvSpPr>
        <p:spPr>
          <a:xfrm>
            <a:off x="8566587" y="542514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1F499D7-133F-247D-B914-FE023E3D7808}"/>
              </a:ext>
            </a:extLst>
          </p:cNvPr>
          <p:cNvSpPr txBox="1"/>
          <p:nvPr/>
        </p:nvSpPr>
        <p:spPr>
          <a:xfrm>
            <a:off x="10553074" y="54807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32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77F3804-FCFD-89C7-13AF-77E3A0C1B865}"/>
              </a:ext>
            </a:extLst>
          </p:cNvPr>
          <p:cNvSpPr txBox="1"/>
          <p:nvPr/>
        </p:nvSpPr>
        <p:spPr>
          <a:xfrm>
            <a:off x="8566587" y="593949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NO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4D4BF07-F3D7-9272-B85A-BA6FED34C11D}"/>
              </a:ext>
            </a:extLst>
          </p:cNvPr>
          <p:cNvSpPr txBox="1"/>
          <p:nvPr/>
        </p:nvSpPr>
        <p:spPr>
          <a:xfrm>
            <a:off x="10553074" y="59950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33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8F43742-E141-F258-57C7-9B1E7105E5CF}"/>
              </a:ext>
            </a:extLst>
          </p:cNvPr>
          <p:cNvSpPr txBox="1"/>
          <p:nvPr/>
        </p:nvSpPr>
        <p:spPr>
          <a:xfrm>
            <a:off x="8566587" y="644114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AA77FA0A-6A57-CF93-999B-3EB00D17A753}"/>
              </a:ext>
            </a:extLst>
          </p:cNvPr>
          <p:cNvSpPr txBox="1"/>
          <p:nvPr/>
        </p:nvSpPr>
        <p:spPr>
          <a:xfrm>
            <a:off x="10553074" y="64903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34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57E7646-6C25-0F70-A149-AE73D0BB36AC}"/>
              </a:ext>
            </a:extLst>
          </p:cNvPr>
          <p:cNvSpPr txBox="1"/>
          <p:nvPr/>
        </p:nvSpPr>
        <p:spPr>
          <a:xfrm>
            <a:off x="8566587" y="9419290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EOR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12DE3795-C872-5E89-E303-EE2567C503D0}"/>
              </a:ext>
            </a:extLst>
          </p:cNvPr>
          <p:cNvSpPr txBox="1"/>
          <p:nvPr/>
        </p:nvSpPr>
        <p:spPr>
          <a:xfrm>
            <a:off x="10553074" y="94685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40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6C31A19-CFFC-1CA2-5F48-4BD2015FC389}"/>
              </a:ext>
            </a:extLst>
          </p:cNvPr>
          <p:cNvSpPr txBox="1"/>
          <p:nvPr/>
        </p:nvSpPr>
        <p:spPr>
          <a:xfrm>
            <a:off x="8566587" y="9914590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RNO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05AFD7C3-D9AF-B5F5-A490-AC9C8E97297B}"/>
              </a:ext>
            </a:extLst>
          </p:cNvPr>
          <p:cNvSpPr txBox="1"/>
          <p:nvPr/>
        </p:nvSpPr>
        <p:spPr>
          <a:xfrm>
            <a:off x="10553074" y="99638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41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99276C7-688C-68AC-8F5D-7F289BA5F34D}"/>
              </a:ext>
            </a:extLst>
          </p:cNvPr>
          <p:cNvSpPr txBox="1"/>
          <p:nvPr/>
        </p:nvSpPr>
        <p:spPr>
          <a:xfrm>
            <a:off x="3057282" y="231203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701FA5-28CD-2A79-3F25-2F9F4D277099}"/>
              </a:ext>
            </a:extLst>
          </p:cNvPr>
          <p:cNvSpPr txBox="1"/>
          <p:nvPr/>
        </p:nvSpPr>
        <p:spPr>
          <a:xfrm>
            <a:off x="6085675" y="229836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A0A4FF6-7BD1-EF5B-E005-C9337221C778}"/>
              </a:ext>
            </a:extLst>
          </p:cNvPr>
          <p:cNvSpPr txBox="1"/>
          <p:nvPr/>
        </p:nvSpPr>
        <p:spPr>
          <a:xfrm>
            <a:off x="3057282" y="28687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F2510BD-2E94-C188-2631-7D505FB0D384}"/>
              </a:ext>
            </a:extLst>
          </p:cNvPr>
          <p:cNvSpPr txBox="1"/>
          <p:nvPr/>
        </p:nvSpPr>
        <p:spPr>
          <a:xfrm>
            <a:off x="6085675" y="28931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2A6C88F-A95D-BCC5-AC2F-1B01283400A3}"/>
              </a:ext>
            </a:extLst>
          </p:cNvPr>
          <p:cNvSpPr txBox="1"/>
          <p:nvPr/>
        </p:nvSpPr>
        <p:spPr>
          <a:xfrm>
            <a:off x="245901" y="28687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4F6B6D9-2249-E43C-78BA-757C251A0F18}"/>
              </a:ext>
            </a:extLst>
          </p:cNvPr>
          <p:cNvSpPr txBox="1"/>
          <p:nvPr/>
        </p:nvSpPr>
        <p:spPr>
          <a:xfrm>
            <a:off x="3057282" y="33894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B20038D-BF70-A81D-08C7-BBC80DF2FF60}"/>
              </a:ext>
            </a:extLst>
          </p:cNvPr>
          <p:cNvSpPr txBox="1"/>
          <p:nvPr/>
        </p:nvSpPr>
        <p:spPr>
          <a:xfrm>
            <a:off x="6085675" y="341384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5AE535-2F69-22D2-ECDC-1D66DCB0D8EB}"/>
              </a:ext>
            </a:extLst>
          </p:cNvPr>
          <p:cNvSpPr txBox="1"/>
          <p:nvPr/>
        </p:nvSpPr>
        <p:spPr>
          <a:xfrm>
            <a:off x="245901" y="33894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AEE0572-BD18-85B9-789E-2082A862B959}"/>
              </a:ext>
            </a:extLst>
          </p:cNvPr>
          <p:cNvSpPr txBox="1"/>
          <p:nvPr/>
        </p:nvSpPr>
        <p:spPr>
          <a:xfrm>
            <a:off x="3057282" y="39228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4954362-B9EB-1A1C-B265-9FB964894012}"/>
              </a:ext>
            </a:extLst>
          </p:cNvPr>
          <p:cNvSpPr txBox="1"/>
          <p:nvPr/>
        </p:nvSpPr>
        <p:spPr>
          <a:xfrm>
            <a:off x="6085675" y="394724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086768F-A3E3-1FC3-53C7-8BBCD6620F11}"/>
              </a:ext>
            </a:extLst>
          </p:cNvPr>
          <p:cNvSpPr txBox="1"/>
          <p:nvPr/>
        </p:nvSpPr>
        <p:spPr>
          <a:xfrm>
            <a:off x="245901" y="39228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2B99177-4718-5BBF-70C0-8B634D40ED09}"/>
              </a:ext>
            </a:extLst>
          </p:cNvPr>
          <p:cNvSpPr txBox="1"/>
          <p:nvPr/>
        </p:nvSpPr>
        <p:spPr>
          <a:xfrm>
            <a:off x="3057282" y="44308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DB4EAE6-132E-DA4C-9D62-4690FDE9ABBA}"/>
              </a:ext>
            </a:extLst>
          </p:cNvPr>
          <p:cNvSpPr txBox="1"/>
          <p:nvPr/>
        </p:nvSpPr>
        <p:spPr>
          <a:xfrm>
            <a:off x="6085675" y="44552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1B47E00-BAD0-A27E-45A0-1CDB67CF6FEF}"/>
              </a:ext>
            </a:extLst>
          </p:cNvPr>
          <p:cNvSpPr txBox="1"/>
          <p:nvPr/>
        </p:nvSpPr>
        <p:spPr>
          <a:xfrm>
            <a:off x="245901" y="44308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6B10F12-14CC-8366-0328-D1F17391DE8D}"/>
              </a:ext>
            </a:extLst>
          </p:cNvPr>
          <p:cNvSpPr txBox="1"/>
          <p:nvPr/>
        </p:nvSpPr>
        <p:spPr>
          <a:xfrm>
            <a:off x="3057282" y="693907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24C967F-47A7-87A2-816F-5A066E383B35}"/>
              </a:ext>
            </a:extLst>
          </p:cNvPr>
          <p:cNvSpPr txBox="1"/>
          <p:nvPr/>
        </p:nvSpPr>
        <p:spPr>
          <a:xfrm>
            <a:off x="6085675" y="696349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27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4F4995D-34AF-BB7D-B897-B93114F754A8}"/>
              </a:ext>
            </a:extLst>
          </p:cNvPr>
          <p:cNvSpPr txBox="1"/>
          <p:nvPr/>
        </p:nvSpPr>
        <p:spPr>
          <a:xfrm>
            <a:off x="245901" y="69390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5D623AA-518E-66B3-BAA2-BD707D5B84B7}"/>
              </a:ext>
            </a:extLst>
          </p:cNvPr>
          <p:cNvSpPr txBox="1"/>
          <p:nvPr/>
        </p:nvSpPr>
        <p:spPr>
          <a:xfrm>
            <a:off x="3057282" y="74280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C65427B-997F-79F3-891A-C09191158EB0}"/>
              </a:ext>
            </a:extLst>
          </p:cNvPr>
          <p:cNvSpPr txBox="1"/>
          <p:nvPr/>
        </p:nvSpPr>
        <p:spPr>
          <a:xfrm>
            <a:off x="6085675" y="74524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29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0EBA5B15-819D-C6BC-7355-9D29C3390242}"/>
              </a:ext>
            </a:extLst>
          </p:cNvPr>
          <p:cNvSpPr txBox="1"/>
          <p:nvPr/>
        </p:nvSpPr>
        <p:spPr>
          <a:xfrm>
            <a:off x="245901" y="74280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E30BBBBF-BED9-32DA-9706-EAC5EBFBD3D9}"/>
              </a:ext>
            </a:extLst>
          </p:cNvPr>
          <p:cNvSpPr txBox="1"/>
          <p:nvPr/>
        </p:nvSpPr>
        <p:spPr>
          <a:xfrm>
            <a:off x="3057282" y="48943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F96E435-E555-CEC9-A8DB-C83C12773B45}"/>
              </a:ext>
            </a:extLst>
          </p:cNvPr>
          <p:cNvSpPr txBox="1"/>
          <p:nvPr/>
        </p:nvSpPr>
        <p:spPr>
          <a:xfrm>
            <a:off x="6085675" y="491879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18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22692E4-B1CE-198F-DCCE-DF473E5A2438}"/>
              </a:ext>
            </a:extLst>
          </p:cNvPr>
          <p:cNvSpPr txBox="1"/>
          <p:nvPr/>
        </p:nvSpPr>
        <p:spPr>
          <a:xfrm>
            <a:off x="245901" y="48943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6B72C35-80F4-FD6C-0645-E929A78F3C5E}"/>
              </a:ext>
            </a:extLst>
          </p:cNvPr>
          <p:cNvSpPr txBox="1"/>
          <p:nvPr/>
        </p:nvSpPr>
        <p:spPr>
          <a:xfrm>
            <a:off x="3057282" y="54150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CD5DAE7-3FDF-0807-0E67-1DAA2C40F0EF}"/>
              </a:ext>
            </a:extLst>
          </p:cNvPr>
          <p:cNvSpPr txBox="1"/>
          <p:nvPr/>
        </p:nvSpPr>
        <p:spPr>
          <a:xfrm>
            <a:off x="6085675" y="543949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14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27F4CE1E-4A58-CB58-A80B-760E612A9E0F}"/>
              </a:ext>
            </a:extLst>
          </p:cNvPr>
          <p:cNvSpPr txBox="1"/>
          <p:nvPr/>
        </p:nvSpPr>
        <p:spPr>
          <a:xfrm>
            <a:off x="245901" y="54150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588D680E-9BCD-BE88-12E8-3615EB2F818E}"/>
              </a:ext>
            </a:extLst>
          </p:cNvPr>
          <p:cNvSpPr txBox="1"/>
          <p:nvPr/>
        </p:nvSpPr>
        <p:spPr>
          <a:xfrm>
            <a:off x="3057282" y="59484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D878BBA-393D-17C7-F0F2-412BD7A86579}"/>
              </a:ext>
            </a:extLst>
          </p:cNvPr>
          <p:cNvSpPr txBox="1"/>
          <p:nvPr/>
        </p:nvSpPr>
        <p:spPr>
          <a:xfrm>
            <a:off x="6085675" y="597289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C447BC3A-FA56-3DB0-9418-6D6B2E415475}"/>
              </a:ext>
            </a:extLst>
          </p:cNvPr>
          <p:cNvSpPr txBox="1"/>
          <p:nvPr/>
        </p:nvSpPr>
        <p:spPr>
          <a:xfrm>
            <a:off x="245901" y="59484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774AD6B-657F-9857-FCF9-F005FD0125BA}"/>
              </a:ext>
            </a:extLst>
          </p:cNvPr>
          <p:cNvSpPr txBox="1"/>
          <p:nvPr/>
        </p:nvSpPr>
        <p:spPr>
          <a:xfrm>
            <a:off x="3057282" y="64564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BACEFFB-E889-21BD-FB6C-0B2632861BCA}"/>
              </a:ext>
            </a:extLst>
          </p:cNvPr>
          <p:cNvSpPr txBox="1"/>
          <p:nvPr/>
        </p:nvSpPr>
        <p:spPr>
          <a:xfrm>
            <a:off x="6085675" y="648089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1A84303-F32B-28AD-CBBC-DAF18572ED13}"/>
              </a:ext>
            </a:extLst>
          </p:cNvPr>
          <p:cNvSpPr txBox="1"/>
          <p:nvPr/>
        </p:nvSpPr>
        <p:spPr>
          <a:xfrm>
            <a:off x="245901" y="64564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947C7399-C800-2D59-958D-5C4DCDAD885A}"/>
              </a:ext>
            </a:extLst>
          </p:cNvPr>
          <p:cNvSpPr txBox="1"/>
          <p:nvPr/>
        </p:nvSpPr>
        <p:spPr>
          <a:xfrm>
            <a:off x="3057282" y="94346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9A0C8FD3-237B-B404-6F0E-9163FFFDCFEA}"/>
              </a:ext>
            </a:extLst>
          </p:cNvPr>
          <p:cNvSpPr txBox="1"/>
          <p:nvPr/>
        </p:nvSpPr>
        <p:spPr>
          <a:xfrm>
            <a:off x="6085675" y="94590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32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AF601BA-7C75-9902-EEE1-564EBD400C6D}"/>
              </a:ext>
            </a:extLst>
          </p:cNvPr>
          <p:cNvSpPr txBox="1"/>
          <p:nvPr/>
        </p:nvSpPr>
        <p:spPr>
          <a:xfrm>
            <a:off x="245901" y="94346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8C1A99A-AE5D-7532-8E95-B74B9006C404}"/>
              </a:ext>
            </a:extLst>
          </p:cNvPr>
          <p:cNvSpPr txBox="1"/>
          <p:nvPr/>
        </p:nvSpPr>
        <p:spPr>
          <a:xfrm>
            <a:off x="3057282" y="9929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72F4372-D647-3D93-D51F-6B8725026D72}"/>
              </a:ext>
            </a:extLst>
          </p:cNvPr>
          <p:cNvSpPr txBox="1"/>
          <p:nvPr/>
        </p:nvSpPr>
        <p:spPr>
          <a:xfrm>
            <a:off x="6085675" y="99543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34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A42F485D-69F4-2F31-1B75-702EA3AA4C68}"/>
              </a:ext>
            </a:extLst>
          </p:cNvPr>
          <p:cNvSpPr txBox="1"/>
          <p:nvPr/>
        </p:nvSpPr>
        <p:spPr>
          <a:xfrm>
            <a:off x="245901" y="9929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B4F4CBBB-BAF1-B80C-9129-AFD6326CFF0D}"/>
              </a:ext>
            </a:extLst>
          </p:cNvPr>
          <p:cNvSpPr txBox="1"/>
          <p:nvPr/>
        </p:nvSpPr>
        <p:spPr>
          <a:xfrm>
            <a:off x="3057282" y="79106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6E25B1-361C-007E-A1B8-6C0C115F1B74}"/>
              </a:ext>
            </a:extLst>
          </p:cNvPr>
          <p:cNvSpPr txBox="1"/>
          <p:nvPr/>
        </p:nvSpPr>
        <p:spPr>
          <a:xfrm>
            <a:off x="6085675" y="79350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31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BF39EA7-D021-64D0-67B0-F57B87C440D5}"/>
              </a:ext>
            </a:extLst>
          </p:cNvPr>
          <p:cNvSpPr txBox="1"/>
          <p:nvPr/>
        </p:nvSpPr>
        <p:spPr>
          <a:xfrm>
            <a:off x="245901" y="79106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A1373428-573E-5251-F135-67DDA41DADC2}"/>
              </a:ext>
            </a:extLst>
          </p:cNvPr>
          <p:cNvSpPr txBox="1"/>
          <p:nvPr/>
        </p:nvSpPr>
        <p:spPr>
          <a:xfrm>
            <a:off x="3057282" y="8444020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B68DB40D-FA6A-94AD-7780-A0FFCC021088}"/>
              </a:ext>
            </a:extLst>
          </p:cNvPr>
          <p:cNvSpPr txBox="1"/>
          <p:nvPr/>
        </p:nvSpPr>
        <p:spPr>
          <a:xfrm>
            <a:off x="6085675" y="84684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36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E7CFA08-79EE-2145-7481-F847E888FF86}"/>
              </a:ext>
            </a:extLst>
          </p:cNvPr>
          <p:cNvSpPr txBox="1"/>
          <p:nvPr/>
        </p:nvSpPr>
        <p:spPr>
          <a:xfrm>
            <a:off x="245901" y="84440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1E53378-836F-A119-F1FF-0F3CCCAA4817}"/>
              </a:ext>
            </a:extLst>
          </p:cNvPr>
          <p:cNvSpPr txBox="1"/>
          <p:nvPr/>
        </p:nvSpPr>
        <p:spPr>
          <a:xfrm>
            <a:off x="3057282" y="89520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96031038-7E5B-0AD0-8573-42A6AFD383EE}"/>
              </a:ext>
            </a:extLst>
          </p:cNvPr>
          <p:cNvSpPr txBox="1"/>
          <p:nvPr/>
        </p:nvSpPr>
        <p:spPr>
          <a:xfrm>
            <a:off x="6085675" y="89764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49735070-D7CD-75FA-EF8C-52AE96950A33}"/>
              </a:ext>
            </a:extLst>
          </p:cNvPr>
          <p:cNvSpPr txBox="1"/>
          <p:nvPr/>
        </p:nvSpPr>
        <p:spPr>
          <a:xfrm>
            <a:off x="245901" y="8952020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69BB449-4277-91AF-82B8-230BF93035EC}"/>
              </a:ext>
            </a:extLst>
          </p:cNvPr>
          <p:cNvSpPr txBox="1"/>
          <p:nvPr/>
        </p:nvSpPr>
        <p:spPr>
          <a:xfrm>
            <a:off x="8566587" y="7920690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BEO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7F5FB31D-B884-8F40-E5A2-C67F217C25E6}"/>
              </a:ext>
            </a:extLst>
          </p:cNvPr>
          <p:cNvSpPr txBox="1"/>
          <p:nvPr/>
        </p:nvSpPr>
        <p:spPr>
          <a:xfrm>
            <a:off x="10553074" y="79762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37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C74DD85-347D-A56E-278C-0ECDF033A83E}"/>
              </a:ext>
            </a:extLst>
          </p:cNvPr>
          <p:cNvSpPr txBox="1"/>
          <p:nvPr/>
        </p:nvSpPr>
        <p:spPr>
          <a:xfrm>
            <a:off x="8566587" y="8435040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ORT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2AE5AF60-6A90-F971-F15C-55527C1A535B}"/>
              </a:ext>
            </a:extLst>
          </p:cNvPr>
          <p:cNvSpPr txBox="1"/>
          <p:nvPr/>
        </p:nvSpPr>
        <p:spPr>
          <a:xfrm>
            <a:off x="10553074" y="84906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38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61C1A50-A0A1-08B2-9DBC-8D180531D400}"/>
              </a:ext>
            </a:extLst>
          </p:cNvPr>
          <p:cNvSpPr txBox="1"/>
          <p:nvPr/>
        </p:nvSpPr>
        <p:spPr>
          <a:xfrm>
            <a:off x="8566587" y="893669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TOBE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AF41B1DA-5E88-CBB4-900E-ADEC3821A38D}"/>
              </a:ext>
            </a:extLst>
          </p:cNvPr>
          <p:cNvSpPr txBox="1"/>
          <p:nvPr/>
        </p:nvSpPr>
        <p:spPr>
          <a:xfrm>
            <a:off x="10553074" y="89859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39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pic>
        <p:nvPicPr>
          <p:cNvPr id="168" name="图片 167">
            <a:extLst>
              <a:ext uri="{FF2B5EF4-FFF2-40B4-BE49-F238E27FC236}">
                <a16:creationId xmlns:a16="http://schemas.microsoft.com/office/drawing/2014/main" id="{43DE9976-53C4-FEE6-32C9-A7671C18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248"/>
            <a:ext cx="8296149" cy="2300253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F8179C39-B0C3-833B-0801-6F6299C4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804" y="6035"/>
            <a:ext cx="3910195" cy="884789"/>
          </a:xfrm>
          <a:prstGeom prst="rect">
            <a:avLst/>
          </a:prstGeom>
        </p:spPr>
      </p:pic>
      <p:sp>
        <p:nvSpPr>
          <p:cNvPr id="90" name="矩形 89">
            <a:extLst>
              <a:ext uri="{FF2B5EF4-FFF2-40B4-BE49-F238E27FC236}">
                <a16:creationId xmlns:a16="http://schemas.microsoft.com/office/drawing/2014/main" id="{92DDB27E-8DC1-02C3-5443-D2A63B2E2DF0}"/>
              </a:ext>
            </a:extLst>
          </p:cNvPr>
          <p:cNvSpPr/>
          <p:nvPr/>
        </p:nvSpPr>
        <p:spPr>
          <a:xfrm>
            <a:off x="190500" y="426720"/>
            <a:ext cx="354116" cy="577111"/>
          </a:xfrm>
          <a:prstGeom prst="rect">
            <a:avLst/>
          </a:prstGeom>
          <a:solidFill>
            <a:srgbClr val="4D0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A6FA74A-EB49-667D-1B21-055C7B502A58}"/>
              </a:ext>
            </a:extLst>
          </p:cNvPr>
          <p:cNvSpPr/>
          <p:nvPr/>
        </p:nvSpPr>
        <p:spPr>
          <a:xfrm>
            <a:off x="471331" y="429832"/>
            <a:ext cx="354116" cy="577111"/>
          </a:xfrm>
          <a:prstGeom prst="rect">
            <a:avLst/>
          </a:prstGeom>
          <a:solidFill>
            <a:srgbClr val="4D0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65A745-F7B6-4BA5-9FCF-2E786D2FD909}"/>
              </a:ext>
            </a:extLst>
          </p:cNvPr>
          <p:cNvSpPr txBox="1"/>
          <p:nvPr/>
        </p:nvSpPr>
        <p:spPr>
          <a:xfrm>
            <a:off x="141959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73506C-F158-294A-C8D1-4C4F27BF8766}"/>
              </a:ext>
            </a:extLst>
          </p:cNvPr>
          <p:cNvSpPr txBox="1"/>
          <p:nvPr/>
        </p:nvSpPr>
        <p:spPr>
          <a:xfrm>
            <a:off x="423411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CA2C83-33E5-C0FA-F560-FCAEBA8F5153}"/>
              </a:ext>
            </a:extLst>
          </p:cNvPr>
          <p:cNvSpPr txBox="1"/>
          <p:nvPr/>
        </p:nvSpPr>
        <p:spPr>
          <a:xfrm>
            <a:off x="728896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35238D-D367-215B-FCC0-6AC673ADA534}"/>
              </a:ext>
            </a:extLst>
          </p:cNvPr>
          <p:cNvSpPr txBox="1"/>
          <p:nvPr/>
        </p:nvSpPr>
        <p:spPr>
          <a:xfrm>
            <a:off x="1005554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94407E-4AB0-729A-EC54-64744BE81B03}"/>
              </a:ext>
            </a:extLst>
          </p:cNvPr>
          <p:cNvSpPr txBox="1"/>
          <p:nvPr/>
        </p:nvSpPr>
        <p:spPr>
          <a:xfrm>
            <a:off x="1289069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E311D4-0D11-2DF5-A8C4-CABE4752AB8B}"/>
              </a:ext>
            </a:extLst>
          </p:cNvPr>
          <p:cNvSpPr txBox="1"/>
          <p:nvPr/>
        </p:nvSpPr>
        <p:spPr>
          <a:xfrm>
            <a:off x="1566721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EBCC847-7030-48CF-5D69-5A9872C240EB}"/>
              </a:ext>
            </a:extLst>
          </p:cNvPr>
          <p:cNvSpPr txBox="1"/>
          <p:nvPr/>
        </p:nvSpPr>
        <p:spPr>
          <a:xfrm>
            <a:off x="1864387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5F88538-BD30-1C4F-F177-9C8B7E1CB79C}"/>
              </a:ext>
            </a:extLst>
          </p:cNvPr>
          <p:cNvSpPr txBox="1"/>
          <p:nvPr/>
        </p:nvSpPr>
        <p:spPr>
          <a:xfrm>
            <a:off x="2143977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DEB71F7-7B9B-49B2-4AF5-6B664517295A}"/>
              </a:ext>
            </a:extLst>
          </p:cNvPr>
          <p:cNvSpPr txBox="1"/>
          <p:nvPr/>
        </p:nvSpPr>
        <p:spPr>
          <a:xfrm>
            <a:off x="2425282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F7244A5-5F93-84D7-1878-1F157B4D499F}"/>
              </a:ext>
            </a:extLst>
          </p:cNvPr>
          <p:cNvSpPr txBox="1"/>
          <p:nvPr/>
        </p:nvSpPr>
        <p:spPr>
          <a:xfrm>
            <a:off x="2684922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F63A7CB-8C0E-B556-7CE1-5FC063F9304C}"/>
              </a:ext>
            </a:extLst>
          </p:cNvPr>
          <p:cNvSpPr txBox="1"/>
          <p:nvPr/>
        </p:nvSpPr>
        <p:spPr>
          <a:xfrm>
            <a:off x="2958798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F0730CD-83A3-A166-7C5A-C91E6E6D8674}"/>
              </a:ext>
            </a:extLst>
          </p:cNvPr>
          <p:cNvSpPr txBox="1"/>
          <p:nvPr/>
        </p:nvSpPr>
        <p:spPr>
          <a:xfrm>
            <a:off x="3264399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65ACDC7-6843-A9A8-4DB3-BB0825505C90}"/>
              </a:ext>
            </a:extLst>
          </p:cNvPr>
          <p:cNvSpPr txBox="1"/>
          <p:nvPr/>
        </p:nvSpPr>
        <p:spPr>
          <a:xfrm>
            <a:off x="3547914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7DA664F-3B9B-BA1C-24C6-5B36F76BE965}"/>
              </a:ext>
            </a:extLst>
          </p:cNvPr>
          <p:cNvSpPr txBox="1"/>
          <p:nvPr/>
        </p:nvSpPr>
        <p:spPr>
          <a:xfrm>
            <a:off x="3832633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F4B02C6-91DE-51F2-F3FB-4EBBF7A54210}"/>
              </a:ext>
            </a:extLst>
          </p:cNvPr>
          <p:cNvSpPr txBox="1"/>
          <p:nvPr/>
        </p:nvSpPr>
        <p:spPr>
          <a:xfrm>
            <a:off x="4109547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DA9E246-0B9E-A2C3-40A0-C44AA4FD4FF3}"/>
              </a:ext>
            </a:extLst>
          </p:cNvPr>
          <p:cNvSpPr txBox="1"/>
          <p:nvPr/>
        </p:nvSpPr>
        <p:spPr>
          <a:xfrm>
            <a:off x="4382779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0750496-D23E-6420-88A1-2E5AB7C49921}"/>
              </a:ext>
            </a:extLst>
          </p:cNvPr>
          <p:cNvSpPr txBox="1"/>
          <p:nvPr/>
        </p:nvSpPr>
        <p:spPr>
          <a:xfrm>
            <a:off x="4663052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31C8CFD-94BF-31BA-118A-F2680596521E}"/>
              </a:ext>
            </a:extLst>
          </p:cNvPr>
          <p:cNvSpPr txBox="1"/>
          <p:nvPr/>
        </p:nvSpPr>
        <p:spPr>
          <a:xfrm>
            <a:off x="4959531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8D429A5-C613-454C-0292-C62D442EC3AE}"/>
              </a:ext>
            </a:extLst>
          </p:cNvPr>
          <p:cNvSpPr txBox="1"/>
          <p:nvPr/>
        </p:nvSpPr>
        <p:spPr>
          <a:xfrm>
            <a:off x="5238051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B550493-B938-3FF2-EDEB-6BD232DF78C1}"/>
              </a:ext>
            </a:extLst>
          </p:cNvPr>
          <p:cNvSpPr txBox="1"/>
          <p:nvPr/>
        </p:nvSpPr>
        <p:spPr>
          <a:xfrm>
            <a:off x="5529772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996E5D4-418B-536A-A1E1-02F052376497}"/>
              </a:ext>
            </a:extLst>
          </p:cNvPr>
          <p:cNvSpPr txBox="1"/>
          <p:nvPr/>
        </p:nvSpPr>
        <p:spPr>
          <a:xfrm>
            <a:off x="5810936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C4AEC64-C7C2-624C-A03E-186F2FDD7A37}"/>
              </a:ext>
            </a:extLst>
          </p:cNvPr>
          <p:cNvSpPr txBox="1"/>
          <p:nvPr/>
        </p:nvSpPr>
        <p:spPr>
          <a:xfrm>
            <a:off x="6385762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F5DACC6-2B31-CE87-1612-224A1CF28299}"/>
              </a:ext>
            </a:extLst>
          </p:cNvPr>
          <p:cNvSpPr txBox="1"/>
          <p:nvPr/>
        </p:nvSpPr>
        <p:spPr>
          <a:xfrm>
            <a:off x="6665518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0203B90-0DDD-D142-D049-432AD3CEC078}"/>
              </a:ext>
            </a:extLst>
          </p:cNvPr>
          <p:cNvSpPr txBox="1"/>
          <p:nvPr/>
        </p:nvSpPr>
        <p:spPr>
          <a:xfrm>
            <a:off x="6104146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87F673C-B8E0-2D5F-5FDA-B1FED7F7A76D}"/>
              </a:ext>
            </a:extLst>
          </p:cNvPr>
          <p:cNvSpPr txBox="1"/>
          <p:nvPr/>
        </p:nvSpPr>
        <p:spPr>
          <a:xfrm>
            <a:off x="2694016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9B931A4-953B-7BFC-DA34-3DFEC5146EB8}"/>
              </a:ext>
            </a:extLst>
          </p:cNvPr>
          <p:cNvSpPr txBox="1"/>
          <p:nvPr/>
        </p:nvSpPr>
        <p:spPr>
          <a:xfrm>
            <a:off x="2967892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39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3959 0.29537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1476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23763 0.28981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63 0.28981 L 0.00989 0.36713 " pathEditMode="relative" rAng="0" ptsTypes="AA">
                                      <p:cBhvr>
                                        <p:cTn id="60" dur="16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0" y="36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59 0.29537 L 0.00847 0.37546 " pathEditMode="relative" rAng="0" ptsTypes="AA">
                                      <p:cBhvr>
                                        <p:cTn id="62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63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21602 0.375 " pathEditMode="relative" rAng="0" ptsTypes="AA">
                                      <p:cBhvr>
                                        <p:cTn id="7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1877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21706 0.375 " pathEditMode="relative" rAng="0" ptsTypes="AA">
                                      <p:cBhvr>
                                        <p:cTn id="75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1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6 0.375 L 0.69193 0.37708 " pathEditMode="relative" rAng="0" ptsTypes="AA">
                                      <p:cBhvr>
                                        <p:cTn id="90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7" y="9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518 0.37731 L 0.00677 0.3706 " pathEditMode="relative" rAng="0" ptsTypes="AA">
                                      <p:cBhvr>
                                        <p:cTn id="92" dur="18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36" y="-25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28 0.37593 L 0.69115 0.37824 " pathEditMode="relative" rAng="0" ptsTypes="AA">
                                      <p:cBhvr>
                                        <p:cTn id="94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7" y="11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73 0.37616 L 0.69037 0.3787 " pathEditMode="relative" rAng="0" ptsTypes="AA">
                                      <p:cBhvr>
                                        <p:cTn id="96" dur="1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76" y="11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2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35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3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1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7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9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35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3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35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5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0"/>
                            </p:stCondLst>
                            <p:childTnLst>
                              <p:par>
                                <p:cTn id="20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00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50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00"/>
                            </p:stCondLst>
                            <p:childTnLst>
                              <p:par>
                                <p:cTn id="21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50"/>
                            </p:stCondLst>
                            <p:childTnLst>
                              <p:par>
                                <p:cTn id="22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0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450"/>
                            </p:stCondLst>
                            <p:childTnLst>
                              <p:par>
                                <p:cTn id="22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50"/>
                            </p:stCondLst>
                            <p:childTnLst>
                              <p:par>
                                <p:cTn id="23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600"/>
                            </p:stCondLst>
                            <p:childTnLst>
                              <p:par>
                                <p:cTn id="23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650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700"/>
                            </p:stCondLst>
                            <p:childTnLst>
                              <p:par>
                                <p:cTn id="24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75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00"/>
                            </p:stCondLst>
                            <p:childTnLst>
                              <p:par>
                                <p:cTn id="24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850"/>
                            </p:stCondLst>
                            <p:childTnLst>
                              <p:par>
                                <p:cTn id="25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90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950"/>
                            </p:stCondLst>
                            <p:childTnLst>
                              <p:par>
                                <p:cTn id="25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0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050"/>
                            </p:stCondLst>
                            <p:childTnLst>
                              <p:par>
                                <p:cTn id="26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100"/>
                            </p:stCondLst>
                            <p:childTnLst>
                              <p:par>
                                <p:cTn id="26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150"/>
                            </p:stCondLst>
                            <p:childTnLst>
                              <p:par>
                                <p:cTn id="27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200"/>
                            </p:stCondLst>
                            <p:childTnLst>
                              <p:par>
                                <p:cTn id="27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9" grpId="0" animBg="1"/>
      <p:bldP spid="89" grpId="1" animBg="1"/>
      <p:bldP spid="22" grpId="0"/>
      <p:bldP spid="23" grpId="0"/>
      <p:bldP spid="24" grpId="0"/>
      <p:bldP spid="25" grpId="0"/>
      <p:bldP spid="35" grpId="0"/>
      <p:bldP spid="36" grpId="0"/>
      <p:bldP spid="49" grpId="0"/>
      <p:bldP spid="50" grpId="0"/>
      <p:bldP spid="50" grpId="1"/>
      <p:bldP spid="50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3" grpId="2"/>
      <p:bldP spid="64" grpId="0"/>
      <p:bldP spid="65" grpId="0"/>
      <p:bldP spid="102" grpId="0"/>
      <p:bldP spid="103" grpId="0"/>
      <p:bldP spid="113" grpId="0"/>
      <p:bldP spid="114" grpId="0"/>
      <p:bldP spid="115" grpId="0"/>
      <p:bldP spid="116" grpId="0"/>
      <p:bldP spid="117" grpId="0"/>
      <p:bldP spid="118" grpId="0"/>
      <p:bldP spid="44" grpId="0"/>
      <p:bldP spid="45" grpId="0"/>
      <p:bldP spid="45" grpId="1"/>
      <p:bldP spid="45" grpId="2"/>
      <p:bldP spid="46" grpId="0"/>
      <p:bldP spid="47" grpId="0"/>
      <p:bldP spid="47" grpId="1"/>
      <p:bldP spid="47" grpId="2"/>
      <p:bldP spid="48" grpId="0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55" grpId="2"/>
      <p:bldP spid="56" grpId="0"/>
      <p:bldP spid="56" grpId="1"/>
      <p:bldP spid="56" grpId="2"/>
      <p:bldP spid="57" grpId="0"/>
      <p:bldP spid="58" grpId="0"/>
      <p:bldP spid="59" grpId="0"/>
      <p:bldP spid="71" grpId="0"/>
      <p:bldP spid="99" grpId="0"/>
      <p:bldP spid="100" grpId="0"/>
      <p:bldP spid="101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90" grpId="0" animBg="1"/>
      <p:bldP spid="90" grpId="1" animBg="1"/>
      <p:bldP spid="90" grpId="2" animBg="1"/>
      <p:bldP spid="90" grpId="3" animBg="1"/>
      <p:bldP spid="90" grpId="4" animBg="1"/>
      <p:bldP spid="91" grpId="0" animBg="1"/>
      <p:bldP spid="91" grpId="1" animBg="1"/>
      <p:bldP spid="91" grpId="2" animBg="1"/>
      <p:bldP spid="91" grpId="3" animBg="1"/>
      <p:bldP spid="8" grpId="0" uiExpand="1"/>
      <p:bldP spid="8" grpId="1"/>
      <p:bldP spid="8" grpId="2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文本框 175">
            <a:extLst>
              <a:ext uri="{FF2B5EF4-FFF2-40B4-BE49-F238E27FC236}">
                <a16:creationId xmlns:a16="http://schemas.microsoft.com/office/drawing/2014/main" id="{E847BE42-2134-0982-66BB-905FAE3F2783}"/>
              </a:ext>
            </a:extLst>
          </p:cNvPr>
          <p:cNvSpPr txBox="1"/>
          <p:nvPr/>
        </p:nvSpPr>
        <p:spPr>
          <a:xfrm>
            <a:off x="6080034" y="-182344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9D47A7CB-259B-D81C-5C54-86706C0DCF38}"/>
              </a:ext>
            </a:extLst>
          </p:cNvPr>
          <p:cNvSpPr txBox="1"/>
          <p:nvPr/>
        </p:nvSpPr>
        <p:spPr>
          <a:xfrm>
            <a:off x="6080034" y="-122866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3B18D249-6AA3-56EF-A14E-64AB163D6B34}"/>
              </a:ext>
            </a:extLst>
          </p:cNvPr>
          <p:cNvSpPr txBox="1"/>
          <p:nvPr/>
        </p:nvSpPr>
        <p:spPr>
          <a:xfrm>
            <a:off x="6080034" y="-70796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6AE5105F-4E3B-F2BD-86C9-F02DF0A7DCCB}"/>
              </a:ext>
            </a:extLst>
          </p:cNvPr>
          <p:cNvSpPr txBox="1"/>
          <p:nvPr/>
        </p:nvSpPr>
        <p:spPr>
          <a:xfrm>
            <a:off x="6080034" y="-17456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7D8A5A08-627A-1372-65C6-450F719EE569}"/>
              </a:ext>
            </a:extLst>
          </p:cNvPr>
          <p:cNvSpPr txBox="1"/>
          <p:nvPr/>
        </p:nvSpPr>
        <p:spPr>
          <a:xfrm>
            <a:off x="6080034" y="33343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7ADBB7FF-CA11-084F-D092-6A040215DB98}"/>
              </a:ext>
            </a:extLst>
          </p:cNvPr>
          <p:cNvSpPr txBox="1"/>
          <p:nvPr/>
        </p:nvSpPr>
        <p:spPr>
          <a:xfrm>
            <a:off x="6080034" y="284168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27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707E8393-90F4-0C0B-71E5-EBB9A4BC08B5}"/>
              </a:ext>
            </a:extLst>
          </p:cNvPr>
          <p:cNvSpPr txBox="1"/>
          <p:nvPr/>
        </p:nvSpPr>
        <p:spPr>
          <a:xfrm>
            <a:off x="6080034" y="333063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29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6E149424-B12C-CA8D-3567-6DF629645D42}"/>
              </a:ext>
            </a:extLst>
          </p:cNvPr>
          <p:cNvSpPr txBox="1"/>
          <p:nvPr/>
        </p:nvSpPr>
        <p:spPr>
          <a:xfrm>
            <a:off x="6080034" y="79698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18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1A900734-30FF-52A6-4C36-E7AEE0DB5BE2}"/>
              </a:ext>
            </a:extLst>
          </p:cNvPr>
          <p:cNvSpPr txBox="1"/>
          <p:nvPr/>
        </p:nvSpPr>
        <p:spPr>
          <a:xfrm>
            <a:off x="6080034" y="131768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14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2390956C-E663-45CA-0C1C-89F1ED12DC02}"/>
              </a:ext>
            </a:extLst>
          </p:cNvPr>
          <p:cNvSpPr txBox="1"/>
          <p:nvPr/>
        </p:nvSpPr>
        <p:spPr>
          <a:xfrm>
            <a:off x="6080034" y="185108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1BC2F81C-91F1-A1FB-8204-7CBCB225EA5F}"/>
              </a:ext>
            </a:extLst>
          </p:cNvPr>
          <p:cNvSpPr txBox="1"/>
          <p:nvPr/>
        </p:nvSpPr>
        <p:spPr>
          <a:xfrm>
            <a:off x="6080034" y="235908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4B36A4F4-24C5-C85B-3B1D-A2042EF82333}"/>
              </a:ext>
            </a:extLst>
          </p:cNvPr>
          <p:cNvSpPr txBox="1"/>
          <p:nvPr/>
        </p:nvSpPr>
        <p:spPr>
          <a:xfrm>
            <a:off x="6080034" y="533723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32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834034F1-5F69-9794-2848-496767EECE10}"/>
              </a:ext>
            </a:extLst>
          </p:cNvPr>
          <p:cNvSpPr txBox="1"/>
          <p:nvPr/>
        </p:nvSpPr>
        <p:spPr>
          <a:xfrm>
            <a:off x="6080034" y="583253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34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69EF4672-51ED-70F1-F282-16594547AA2C}"/>
              </a:ext>
            </a:extLst>
          </p:cNvPr>
          <p:cNvSpPr txBox="1"/>
          <p:nvPr/>
        </p:nvSpPr>
        <p:spPr>
          <a:xfrm>
            <a:off x="6080034" y="381323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31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CF3B4CCB-8BE0-6095-6848-FF3070C63A77}"/>
              </a:ext>
            </a:extLst>
          </p:cNvPr>
          <p:cNvSpPr txBox="1"/>
          <p:nvPr/>
        </p:nvSpPr>
        <p:spPr>
          <a:xfrm>
            <a:off x="6080034" y="434663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36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BA47F14E-8D54-6468-48DC-7B895A70ADE1}"/>
              </a:ext>
            </a:extLst>
          </p:cNvPr>
          <p:cNvSpPr txBox="1"/>
          <p:nvPr/>
        </p:nvSpPr>
        <p:spPr>
          <a:xfrm>
            <a:off x="6080034" y="485463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85580517-16DF-0147-F891-E906BBAA575C}"/>
              </a:ext>
            </a:extLst>
          </p:cNvPr>
          <p:cNvSpPr/>
          <p:nvPr/>
        </p:nvSpPr>
        <p:spPr>
          <a:xfrm>
            <a:off x="8511834" y="2908814"/>
            <a:ext cx="936604" cy="573643"/>
          </a:xfrm>
          <a:prstGeom prst="rect">
            <a:avLst/>
          </a:prstGeom>
          <a:solidFill>
            <a:srgbClr val="4D0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C8570FC6-37BB-76B6-80C7-5063FEB9BE5E}"/>
              </a:ext>
            </a:extLst>
          </p:cNvPr>
          <p:cNvSpPr/>
          <p:nvPr/>
        </p:nvSpPr>
        <p:spPr>
          <a:xfrm>
            <a:off x="245900" y="2958212"/>
            <a:ext cx="3170783" cy="573643"/>
          </a:xfrm>
          <a:prstGeom prst="rect">
            <a:avLst/>
          </a:prstGeom>
          <a:solidFill>
            <a:srgbClr val="4D0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BE6E29E-60F4-48B5-ECD1-8197DB7A57B7}"/>
              </a:ext>
            </a:extLst>
          </p:cNvPr>
          <p:cNvSpPr/>
          <p:nvPr/>
        </p:nvSpPr>
        <p:spPr>
          <a:xfrm>
            <a:off x="8591233" y="2428025"/>
            <a:ext cx="857204" cy="573643"/>
          </a:xfrm>
          <a:prstGeom prst="rect">
            <a:avLst/>
          </a:prstGeom>
          <a:solidFill>
            <a:srgbClr val="4D0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9286DA-7FCE-480B-A6D1-B81F01D00890}"/>
              </a:ext>
            </a:extLst>
          </p:cNvPr>
          <p:cNvSpPr/>
          <p:nvPr/>
        </p:nvSpPr>
        <p:spPr>
          <a:xfrm>
            <a:off x="3057283" y="2948230"/>
            <a:ext cx="857204" cy="573643"/>
          </a:xfrm>
          <a:prstGeom prst="rect">
            <a:avLst/>
          </a:prstGeom>
          <a:solidFill>
            <a:srgbClr val="4D0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9A8F1DC-D900-00F7-C16F-919A11011760}"/>
              </a:ext>
            </a:extLst>
          </p:cNvPr>
          <p:cNvCxnSpPr/>
          <p:nvPr/>
        </p:nvCxnSpPr>
        <p:spPr>
          <a:xfrm>
            <a:off x="0" y="1502940"/>
            <a:ext cx="8288977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9128DF-DDE6-974B-66B0-8F7D527F2757}"/>
              </a:ext>
            </a:extLst>
          </p:cNvPr>
          <p:cNvCxnSpPr/>
          <p:nvPr/>
        </p:nvCxnSpPr>
        <p:spPr>
          <a:xfrm>
            <a:off x="0" y="2296690"/>
            <a:ext cx="8288977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D8B726-BB41-3C26-A46E-306A7A09B7CF}"/>
              </a:ext>
            </a:extLst>
          </p:cNvPr>
          <p:cNvCxnSpPr>
            <a:cxnSpLocks/>
          </p:cNvCxnSpPr>
          <p:nvPr/>
        </p:nvCxnSpPr>
        <p:spPr>
          <a:xfrm>
            <a:off x="8288977" y="0"/>
            <a:ext cx="0" cy="11132133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822E4E7-00D8-9228-CC53-427EEFA89DB2}"/>
              </a:ext>
            </a:extLst>
          </p:cNvPr>
          <p:cNvCxnSpPr>
            <a:cxnSpLocks/>
          </p:cNvCxnSpPr>
          <p:nvPr/>
        </p:nvCxnSpPr>
        <p:spPr>
          <a:xfrm>
            <a:off x="10270177" y="882650"/>
            <a:ext cx="0" cy="10249483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2C407D9-27BC-7FD6-595B-14BA0871405F}"/>
              </a:ext>
            </a:extLst>
          </p:cNvPr>
          <p:cNvCxnSpPr>
            <a:cxnSpLocks/>
          </p:cNvCxnSpPr>
          <p:nvPr/>
        </p:nvCxnSpPr>
        <p:spPr>
          <a:xfrm>
            <a:off x="8288977" y="882650"/>
            <a:ext cx="3903023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5CF3FB3-FC63-D1DC-986B-133B4712CBF5}"/>
              </a:ext>
            </a:extLst>
          </p:cNvPr>
          <p:cNvSpPr txBox="1"/>
          <p:nvPr/>
        </p:nvSpPr>
        <p:spPr>
          <a:xfrm>
            <a:off x="8476933" y="115447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Dictionary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74FA1CB-E8D9-B375-5E9C-F72B61A38646}"/>
              </a:ext>
            </a:extLst>
          </p:cNvPr>
          <p:cNvCxnSpPr>
            <a:cxnSpLocks/>
          </p:cNvCxnSpPr>
          <p:nvPr/>
        </p:nvCxnSpPr>
        <p:spPr>
          <a:xfrm>
            <a:off x="2809034" y="1502940"/>
            <a:ext cx="0" cy="9666321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CBCCFDB-E8F9-42B4-F9E3-CEE003EF058D}"/>
              </a:ext>
            </a:extLst>
          </p:cNvPr>
          <p:cNvCxnSpPr>
            <a:cxnSpLocks/>
          </p:cNvCxnSpPr>
          <p:nvPr/>
        </p:nvCxnSpPr>
        <p:spPr>
          <a:xfrm>
            <a:off x="5828304" y="1502940"/>
            <a:ext cx="0" cy="9629193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3D28A34-1D4D-40C5-3856-5789BDBA706C}"/>
              </a:ext>
            </a:extLst>
          </p:cNvPr>
          <p:cNvSpPr txBox="1"/>
          <p:nvPr/>
        </p:nvSpPr>
        <p:spPr>
          <a:xfrm>
            <a:off x="62739" y="1568050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Prev.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09A22F-DC53-867C-9B1C-F3C1397C5877}"/>
              </a:ext>
            </a:extLst>
          </p:cNvPr>
          <p:cNvSpPr txBox="1"/>
          <p:nvPr/>
        </p:nvSpPr>
        <p:spPr>
          <a:xfrm>
            <a:off x="2875725" y="1568050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Current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9FC1291-9980-9488-C08F-14F8ECB975B1}"/>
              </a:ext>
            </a:extLst>
          </p:cNvPr>
          <p:cNvSpPr txBox="1"/>
          <p:nvPr/>
        </p:nvSpPr>
        <p:spPr>
          <a:xfrm>
            <a:off x="5894995" y="1568050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Code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AC88AE-E995-E9E0-DF67-FC25CCFA6775}"/>
              </a:ext>
            </a:extLst>
          </p:cNvPr>
          <p:cNvGrpSpPr/>
          <p:nvPr/>
        </p:nvGrpSpPr>
        <p:grpSpPr>
          <a:xfrm>
            <a:off x="245901" y="2298366"/>
            <a:ext cx="6537401" cy="8400995"/>
            <a:chOff x="245901" y="2298366"/>
            <a:chExt cx="6537401" cy="840099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99276C7-688C-68AC-8F5D-7F289BA5F34D}"/>
                </a:ext>
              </a:extLst>
            </p:cNvPr>
            <p:cNvSpPr txBox="1"/>
            <p:nvPr/>
          </p:nvSpPr>
          <p:spPr>
            <a:xfrm>
              <a:off x="3057282" y="231203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2701FA5-28CD-2A79-3F25-2F9F4D277099}"/>
                </a:ext>
              </a:extLst>
            </p:cNvPr>
            <p:cNvSpPr txBox="1"/>
            <p:nvPr/>
          </p:nvSpPr>
          <p:spPr>
            <a:xfrm>
              <a:off x="6085675" y="2298366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20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A0A4FF6-7BD1-EF5B-E005-C9337221C778}"/>
                </a:ext>
              </a:extLst>
            </p:cNvPr>
            <p:cNvSpPr txBox="1"/>
            <p:nvPr/>
          </p:nvSpPr>
          <p:spPr>
            <a:xfrm>
              <a:off x="3057282" y="28687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F2510BD-2E94-C188-2631-7D505FB0D384}"/>
                </a:ext>
              </a:extLst>
            </p:cNvPr>
            <p:cNvSpPr txBox="1"/>
            <p:nvPr/>
          </p:nvSpPr>
          <p:spPr>
            <a:xfrm>
              <a:off x="6085675" y="28931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15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2A6C88F-A95D-BCC5-AC2F-1B01283400A3}"/>
                </a:ext>
              </a:extLst>
            </p:cNvPr>
            <p:cNvSpPr txBox="1"/>
            <p:nvPr/>
          </p:nvSpPr>
          <p:spPr>
            <a:xfrm>
              <a:off x="245901" y="28687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4F6B6D9-2249-E43C-78BA-757C251A0F18}"/>
                </a:ext>
              </a:extLst>
            </p:cNvPr>
            <p:cNvSpPr txBox="1"/>
            <p:nvPr/>
          </p:nvSpPr>
          <p:spPr>
            <a:xfrm>
              <a:off x="3057282" y="33894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B20038D-BF70-A81D-08C7-BBC80DF2FF60}"/>
                </a:ext>
              </a:extLst>
            </p:cNvPr>
            <p:cNvSpPr txBox="1"/>
            <p:nvPr/>
          </p:nvSpPr>
          <p:spPr>
            <a:xfrm>
              <a:off x="6085675" y="3413847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205AE535-2F69-22D2-ECDC-1D66DCB0D8EB}"/>
                </a:ext>
              </a:extLst>
            </p:cNvPr>
            <p:cNvSpPr txBox="1"/>
            <p:nvPr/>
          </p:nvSpPr>
          <p:spPr>
            <a:xfrm>
              <a:off x="245901" y="33894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AEE0572-BD18-85B9-789E-2082A862B959}"/>
                </a:ext>
              </a:extLst>
            </p:cNvPr>
            <p:cNvSpPr txBox="1"/>
            <p:nvPr/>
          </p:nvSpPr>
          <p:spPr>
            <a:xfrm>
              <a:off x="3057282" y="39228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4954362-B9EB-1A1C-B265-9FB964894012}"/>
                </a:ext>
              </a:extLst>
            </p:cNvPr>
            <p:cNvSpPr txBox="1"/>
            <p:nvPr/>
          </p:nvSpPr>
          <p:spPr>
            <a:xfrm>
              <a:off x="6085675" y="3947247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5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086768F-A3E3-1FC3-53C7-8BBCD6620F11}"/>
                </a:ext>
              </a:extLst>
            </p:cNvPr>
            <p:cNvSpPr txBox="1"/>
            <p:nvPr/>
          </p:nvSpPr>
          <p:spPr>
            <a:xfrm>
              <a:off x="245901" y="39228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2B99177-4718-5BBF-70C0-8B634D40ED09}"/>
                </a:ext>
              </a:extLst>
            </p:cNvPr>
            <p:cNvSpPr txBox="1"/>
            <p:nvPr/>
          </p:nvSpPr>
          <p:spPr>
            <a:xfrm>
              <a:off x="3057282" y="44308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DB4EAE6-132E-DA4C-9D62-4690FDE9ABBA}"/>
                </a:ext>
              </a:extLst>
            </p:cNvPr>
            <p:cNvSpPr txBox="1"/>
            <p:nvPr/>
          </p:nvSpPr>
          <p:spPr>
            <a:xfrm>
              <a:off x="6085675" y="44552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15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1B47E00-BAD0-A27E-45A0-1CDB67CF6FEF}"/>
                </a:ext>
              </a:extLst>
            </p:cNvPr>
            <p:cNvSpPr txBox="1"/>
            <p:nvPr/>
          </p:nvSpPr>
          <p:spPr>
            <a:xfrm>
              <a:off x="245901" y="44308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56B10F12-14CC-8366-0328-D1F17391DE8D}"/>
                </a:ext>
              </a:extLst>
            </p:cNvPr>
            <p:cNvSpPr txBox="1"/>
            <p:nvPr/>
          </p:nvSpPr>
          <p:spPr>
            <a:xfrm>
              <a:off x="3057282" y="693907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24C967F-47A7-87A2-816F-5A066E383B35}"/>
                </a:ext>
              </a:extLst>
            </p:cNvPr>
            <p:cNvSpPr txBox="1"/>
            <p:nvPr/>
          </p:nvSpPr>
          <p:spPr>
            <a:xfrm>
              <a:off x="6085675" y="696349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27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B4F4995D-34AF-BB7D-B897-B93114F754A8}"/>
                </a:ext>
              </a:extLst>
            </p:cNvPr>
            <p:cNvSpPr txBox="1"/>
            <p:nvPr/>
          </p:nvSpPr>
          <p:spPr>
            <a:xfrm>
              <a:off x="245901" y="69390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E5D623AA-518E-66B3-BAA2-BD707D5B84B7}"/>
                </a:ext>
              </a:extLst>
            </p:cNvPr>
            <p:cNvSpPr txBox="1"/>
            <p:nvPr/>
          </p:nvSpPr>
          <p:spPr>
            <a:xfrm>
              <a:off x="3057282" y="74280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8C65427B-997F-79F3-891A-C09191158EB0}"/>
                </a:ext>
              </a:extLst>
            </p:cNvPr>
            <p:cNvSpPr txBox="1"/>
            <p:nvPr/>
          </p:nvSpPr>
          <p:spPr>
            <a:xfrm>
              <a:off x="6085675" y="74524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29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0EBA5B15-819D-C6BC-7355-9D29C3390242}"/>
                </a:ext>
              </a:extLst>
            </p:cNvPr>
            <p:cNvSpPr txBox="1"/>
            <p:nvPr/>
          </p:nvSpPr>
          <p:spPr>
            <a:xfrm>
              <a:off x="245901" y="74280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E30BBBBF-BED9-32DA-9706-EAC5EBFBD3D9}"/>
                </a:ext>
              </a:extLst>
            </p:cNvPr>
            <p:cNvSpPr txBox="1"/>
            <p:nvPr/>
          </p:nvSpPr>
          <p:spPr>
            <a:xfrm>
              <a:off x="3057282" y="48943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BF96E435-E555-CEC9-A8DB-C83C12773B45}"/>
                </a:ext>
              </a:extLst>
            </p:cNvPr>
            <p:cNvSpPr txBox="1"/>
            <p:nvPr/>
          </p:nvSpPr>
          <p:spPr>
            <a:xfrm>
              <a:off x="6085675" y="491879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18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222692E4-B1CE-198F-DCCE-DF473E5A2438}"/>
                </a:ext>
              </a:extLst>
            </p:cNvPr>
            <p:cNvSpPr txBox="1"/>
            <p:nvPr/>
          </p:nvSpPr>
          <p:spPr>
            <a:xfrm>
              <a:off x="245901" y="48943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D6B72C35-80F4-FD6C-0645-E929A78F3C5E}"/>
                </a:ext>
              </a:extLst>
            </p:cNvPr>
            <p:cNvSpPr txBox="1"/>
            <p:nvPr/>
          </p:nvSpPr>
          <p:spPr>
            <a:xfrm>
              <a:off x="3057282" y="54150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N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1CD5DAE7-3FDF-0807-0E67-1DAA2C40F0EF}"/>
                </a:ext>
              </a:extLst>
            </p:cNvPr>
            <p:cNvSpPr txBox="1"/>
            <p:nvPr/>
          </p:nvSpPr>
          <p:spPr>
            <a:xfrm>
              <a:off x="6085675" y="543949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14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7F4CE1E-4A58-CB58-A80B-760E612A9E0F}"/>
                </a:ext>
              </a:extLst>
            </p:cNvPr>
            <p:cNvSpPr txBox="1"/>
            <p:nvPr/>
          </p:nvSpPr>
          <p:spPr>
            <a:xfrm>
              <a:off x="245901" y="54150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588D680E-9BCD-BE88-12E8-3615EB2F818E}"/>
                </a:ext>
              </a:extLst>
            </p:cNvPr>
            <p:cNvSpPr txBox="1"/>
            <p:nvPr/>
          </p:nvSpPr>
          <p:spPr>
            <a:xfrm>
              <a:off x="3057282" y="59484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AD878BBA-393D-17C7-F0F2-412BD7A86579}"/>
                </a:ext>
              </a:extLst>
            </p:cNvPr>
            <p:cNvSpPr txBox="1"/>
            <p:nvPr/>
          </p:nvSpPr>
          <p:spPr>
            <a:xfrm>
              <a:off x="6085675" y="597289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15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447BC3A-FA56-3DB0-9418-6D6B2E415475}"/>
                </a:ext>
              </a:extLst>
            </p:cNvPr>
            <p:cNvSpPr txBox="1"/>
            <p:nvPr/>
          </p:nvSpPr>
          <p:spPr>
            <a:xfrm>
              <a:off x="245901" y="59484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N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D774AD6B-657F-9857-FCF9-F005FD0125BA}"/>
                </a:ext>
              </a:extLst>
            </p:cNvPr>
            <p:cNvSpPr txBox="1"/>
            <p:nvPr/>
          </p:nvSpPr>
          <p:spPr>
            <a:xfrm>
              <a:off x="3057282" y="64564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5BACEFFB-E889-21BD-FB6C-0B2632861BCA}"/>
                </a:ext>
              </a:extLst>
            </p:cNvPr>
            <p:cNvSpPr txBox="1"/>
            <p:nvPr/>
          </p:nvSpPr>
          <p:spPr>
            <a:xfrm>
              <a:off x="6085675" y="648089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20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31A84303-F32B-28AD-CBBC-DAF18572ED13}"/>
                </a:ext>
              </a:extLst>
            </p:cNvPr>
            <p:cNvSpPr txBox="1"/>
            <p:nvPr/>
          </p:nvSpPr>
          <p:spPr>
            <a:xfrm>
              <a:off x="245901" y="64564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947C7399-C800-2D59-958D-5C4DCDAD885A}"/>
                </a:ext>
              </a:extLst>
            </p:cNvPr>
            <p:cNvSpPr txBox="1"/>
            <p:nvPr/>
          </p:nvSpPr>
          <p:spPr>
            <a:xfrm>
              <a:off x="3057282" y="94346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RN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9A0C8FD3-237B-B404-6F0E-9163FFFDCFEA}"/>
                </a:ext>
              </a:extLst>
            </p:cNvPr>
            <p:cNvSpPr txBox="1"/>
            <p:nvPr/>
          </p:nvSpPr>
          <p:spPr>
            <a:xfrm>
              <a:off x="6085675" y="94590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32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5AF601BA-7C75-9902-EEE1-564EBD400C6D}"/>
                </a:ext>
              </a:extLst>
            </p:cNvPr>
            <p:cNvSpPr txBox="1"/>
            <p:nvPr/>
          </p:nvSpPr>
          <p:spPr>
            <a:xfrm>
              <a:off x="245901" y="94346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28C1A99A-AE5D-7532-8E95-B74B9006C404}"/>
                </a:ext>
              </a:extLst>
            </p:cNvPr>
            <p:cNvSpPr txBox="1"/>
            <p:nvPr/>
          </p:nvSpPr>
          <p:spPr>
            <a:xfrm>
              <a:off x="3057282" y="99299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172F4372-D647-3D93-D51F-6B8725026D72}"/>
                </a:ext>
              </a:extLst>
            </p:cNvPr>
            <p:cNvSpPr txBox="1"/>
            <p:nvPr/>
          </p:nvSpPr>
          <p:spPr>
            <a:xfrm>
              <a:off x="6085675" y="99543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34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A42F485D-69F4-2F31-1B75-702EA3AA4C68}"/>
                </a:ext>
              </a:extLst>
            </p:cNvPr>
            <p:cNvSpPr txBox="1"/>
            <p:nvPr/>
          </p:nvSpPr>
          <p:spPr>
            <a:xfrm>
              <a:off x="245901" y="99299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RN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B4F4CBBB-BAF1-B80C-9129-AFD6326CFF0D}"/>
                </a:ext>
              </a:extLst>
            </p:cNvPr>
            <p:cNvSpPr txBox="1"/>
            <p:nvPr/>
          </p:nvSpPr>
          <p:spPr>
            <a:xfrm>
              <a:off x="3057282" y="79106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OR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036E25B1-361C-007E-A1B8-6C0C115F1B74}"/>
                </a:ext>
              </a:extLst>
            </p:cNvPr>
            <p:cNvSpPr txBox="1"/>
            <p:nvPr/>
          </p:nvSpPr>
          <p:spPr>
            <a:xfrm>
              <a:off x="6085675" y="79350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31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BF39EA7-D021-64D0-67B0-F57B87C440D5}"/>
                </a:ext>
              </a:extLst>
            </p:cNvPr>
            <p:cNvSpPr txBox="1"/>
            <p:nvPr/>
          </p:nvSpPr>
          <p:spPr>
            <a:xfrm>
              <a:off x="245901" y="79106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A1373428-573E-5251-F135-67DDA41DADC2}"/>
                </a:ext>
              </a:extLst>
            </p:cNvPr>
            <p:cNvSpPr txBox="1"/>
            <p:nvPr/>
          </p:nvSpPr>
          <p:spPr>
            <a:xfrm>
              <a:off x="3057282" y="8444020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B68DB40D-FA6A-94AD-7780-A0FFCC021088}"/>
                </a:ext>
              </a:extLst>
            </p:cNvPr>
            <p:cNvSpPr txBox="1"/>
            <p:nvPr/>
          </p:nvSpPr>
          <p:spPr>
            <a:xfrm>
              <a:off x="6085675" y="84684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36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EE7CFA08-79EE-2145-7481-F847E888FF86}"/>
                </a:ext>
              </a:extLst>
            </p:cNvPr>
            <p:cNvSpPr txBox="1"/>
            <p:nvPr/>
          </p:nvSpPr>
          <p:spPr>
            <a:xfrm>
              <a:off x="245901" y="84440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OR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B1E53378-836F-A119-F1FF-0F3CCCAA4817}"/>
                </a:ext>
              </a:extLst>
            </p:cNvPr>
            <p:cNvSpPr txBox="1"/>
            <p:nvPr/>
          </p:nvSpPr>
          <p:spPr>
            <a:xfrm>
              <a:off x="3057282" y="89520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6031038-7E5B-0AD0-8573-42A6AFD383EE}"/>
                </a:ext>
              </a:extLst>
            </p:cNvPr>
            <p:cNvSpPr txBox="1"/>
            <p:nvPr/>
          </p:nvSpPr>
          <p:spPr>
            <a:xfrm>
              <a:off x="6085675" y="89764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30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49735070-D7CD-75FA-EF8C-52AE96950A33}"/>
                </a:ext>
              </a:extLst>
            </p:cNvPr>
            <p:cNvSpPr txBox="1"/>
            <p:nvPr/>
          </p:nvSpPr>
          <p:spPr>
            <a:xfrm>
              <a:off x="245901" y="8952020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3CA57FD-A035-C81D-A679-7187947DE179}"/>
              </a:ext>
            </a:extLst>
          </p:cNvPr>
          <p:cNvGrpSpPr/>
          <p:nvPr/>
        </p:nvGrpSpPr>
        <p:grpSpPr>
          <a:xfrm>
            <a:off x="8565037" y="834642"/>
            <a:ext cx="2689464" cy="9849389"/>
            <a:chOff x="8565037" y="834642"/>
            <a:chExt cx="2689464" cy="984938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3AF157-F895-1CA7-7D9E-458F662BED77}"/>
                </a:ext>
              </a:extLst>
            </p:cNvPr>
            <p:cNvSpPr txBox="1"/>
            <p:nvPr/>
          </p:nvSpPr>
          <p:spPr>
            <a:xfrm>
              <a:off x="8565037" y="83937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A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C7771A7-123A-C0C3-0BCF-B6BD949397EF}"/>
                </a:ext>
              </a:extLst>
            </p:cNvPr>
            <p:cNvSpPr txBox="1"/>
            <p:nvPr/>
          </p:nvSpPr>
          <p:spPr>
            <a:xfrm>
              <a:off x="10539065" y="834642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B00464F-928B-E45E-32AA-D6ED0B79D10A}"/>
                </a:ext>
              </a:extLst>
            </p:cNvPr>
            <p:cNvSpPr txBox="1"/>
            <p:nvPr/>
          </p:nvSpPr>
          <p:spPr>
            <a:xfrm>
              <a:off x="8583722" y="130609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83C0E6C-6674-4EB2-4569-D8CAF30FBE2B}"/>
                </a:ext>
              </a:extLst>
            </p:cNvPr>
            <p:cNvSpPr txBox="1"/>
            <p:nvPr/>
          </p:nvSpPr>
          <p:spPr>
            <a:xfrm>
              <a:off x="10521084" y="1330419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DCE5BB-3C5E-A56C-153D-D9CE02A9C930}"/>
                </a:ext>
              </a:extLst>
            </p:cNvPr>
            <p:cNvGrpSpPr/>
            <p:nvPr/>
          </p:nvGrpSpPr>
          <p:grpSpPr>
            <a:xfrm>
              <a:off x="8655672" y="1555294"/>
              <a:ext cx="466794" cy="1088135"/>
              <a:chOff x="9106522" y="1777544"/>
              <a:chExt cx="466794" cy="1088135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B8339E-1691-5619-F611-B23A26CEA097}"/>
                  </a:ext>
                </a:extLst>
              </p:cNvPr>
              <p:cNvSpPr txBox="1"/>
              <p:nvPr/>
            </p:nvSpPr>
            <p:spPr>
              <a:xfrm>
                <a:off x="9106522" y="1777544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916BAD1-66FB-5CE1-2EA0-3F8C4B03796D}"/>
                  </a:ext>
                </a:extLst>
              </p:cNvPr>
              <p:cNvSpPr txBox="1"/>
              <p:nvPr/>
            </p:nvSpPr>
            <p:spPr>
              <a:xfrm>
                <a:off x="9106522" y="1932745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B53873-DD40-4E89-3EB2-3FC8C778DAB0}"/>
                  </a:ext>
                </a:extLst>
              </p:cNvPr>
              <p:cNvSpPr txBox="1"/>
              <p:nvPr/>
            </p:nvSpPr>
            <p:spPr>
              <a:xfrm>
                <a:off x="9106522" y="2096238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F300DB5-A2FA-9985-1EAF-CF354C79238C}"/>
                </a:ext>
              </a:extLst>
            </p:cNvPr>
            <p:cNvGrpSpPr/>
            <p:nvPr/>
          </p:nvGrpSpPr>
          <p:grpSpPr>
            <a:xfrm>
              <a:off x="10587774" y="1544662"/>
              <a:ext cx="466794" cy="1088135"/>
              <a:chOff x="9106522" y="1777544"/>
              <a:chExt cx="466794" cy="1088135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CBC974C-3121-CAF7-CEA3-E1A96422E3AC}"/>
                  </a:ext>
                </a:extLst>
              </p:cNvPr>
              <p:cNvSpPr txBox="1"/>
              <p:nvPr/>
            </p:nvSpPr>
            <p:spPr>
              <a:xfrm>
                <a:off x="9106522" y="1777544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C22558F-49AC-B10D-DD44-682031C0F38C}"/>
                  </a:ext>
                </a:extLst>
              </p:cNvPr>
              <p:cNvSpPr txBox="1"/>
              <p:nvPr/>
            </p:nvSpPr>
            <p:spPr>
              <a:xfrm>
                <a:off x="9106522" y="1932745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F721E31-4BA5-2505-55A6-0305625387B6}"/>
                  </a:ext>
                </a:extLst>
              </p:cNvPr>
              <p:cNvSpPr txBox="1"/>
              <p:nvPr/>
            </p:nvSpPr>
            <p:spPr>
              <a:xfrm>
                <a:off x="9106522" y="2096238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68C535A-031D-84B3-AB8F-E3C1E8333CC1}"/>
                </a:ext>
              </a:extLst>
            </p:cNvPr>
            <p:cNvSpPr txBox="1"/>
            <p:nvPr/>
          </p:nvSpPr>
          <p:spPr>
            <a:xfrm>
              <a:off x="8586471" y="237467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Z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ECF96C5-A096-906C-B689-528BF439F21F}"/>
                </a:ext>
              </a:extLst>
            </p:cNvPr>
            <p:cNvSpPr txBox="1"/>
            <p:nvPr/>
          </p:nvSpPr>
          <p:spPr>
            <a:xfrm>
              <a:off x="10556874" y="2416314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26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176B455-CAEF-58B6-A008-799D8C33A572}"/>
                </a:ext>
              </a:extLst>
            </p:cNvPr>
            <p:cNvSpPr txBox="1"/>
            <p:nvPr/>
          </p:nvSpPr>
          <p:spPr>
            <a:xfrm>
              <a:off x="8566587" y="289149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2DAEAE7-5399-4327-76EA-A6BA6BA363B7}"/>
                </a:ext>
              </a:extLst>
            </p:cNvPr>
            <p:cNvSpPr txBox="1"/>
            <p:nvPr/>
          </p:nvSpPr>
          <p:spPr>
            <a:xfrm>
              <a:off x="10553074" y="29216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27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0C40F35E-7209-52AE-5042-FD24DD1A5951}"/>
                </a:ext>
              </a:extLst>
            </p:cNvPr>
            <p:cNvSpPr txBox="1"/>
            <p:nvPr/>
          </p:nvSpPr>
          <p:spPr>
            <a:xfrm>
              <a:off x="8566587" y="339949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BF2C197-B810-5029-54A5-AC6F6BBD197A}"/>
                </a:ext>
              </a:extLst>
            </p:cNvPr>
            <p:cNvSpPr txBox="1"/>
            <p:nvPr/>
          </p:nvSpPr>
          <p:spPr>
            <a:xfrm>
              <a:off x="10553074" y="34550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28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A867EDA-1605-C01D-A070-2A926FADDD20}"/>
                </a:ext>
              </a:extLst>
            </p:cNvPr>
            <p:cNvSpPr txBox="1"/>
            <p:nvPr/>
          </p:nvSpPr>
          <p:spPr>
            <a:xfrm>
              <a:off x="8566587" y="391384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9D89CBE-BDAF-32CC-98D7-597D1E95A85B}"/>
                </a:ext>
              </a:extLst>
            </p:cNvPr>
            <p:cNvSpPr txBox="1"/>
            <p:nvPr/>
          </p:nvSpPr>
          <p:spPr>
            <a:xfrm>
              <a:off x="10553074" y="39694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29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E8581C8-1225-989B-0B4B-D107DBABF1EC}"/>
                </a:ext>
              </a:extLst>
            </p:cNvPr>
            <p:cNvSpPr txBox="1"/>
            <p:nvPr/>
          </p:nvSpPr>
          <p:spPr>
            <a:xfrm>
              <a:off x="8566587" y="441549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D829FF75-D071-2F58-9FCA-DD4E0E9EE862}"/>
                </a:ext>
              </a:extLst>
            </p:cNvPr>
            <p:cNvSpPr txBox="1"/>
            <p:nvPr/>
          </p:nvSpPr>
          <p:spPr>
            <a:xfrm>
              <a:off x="10553074" y="44647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30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AFF3FA7-4200-F989-6068-92DDFB07F92E}"/>
                </a:ext>
              </a:extLst>
            </p:cNvPr>
            <p:cNvSpPr txBox="1"/>
            <p:nvPr/>
          </p:nvSpPr>
          <p:spPr>
            <a:xfrm>
              <a:off x="8566587" y="692374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779571A-EB20-75DF-9750-421DE0DC8843}"/>
                </a:ext>
              </a:extLst>
            </p:cNvPr>
            <p:cNvSpPr txBox="1"/>
            <p:nvPr/>
          </p:nvSpPr>
          <p:spPr>
            <a:xfrm>
              <a:off x="10553074" y="69729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35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CF9947C-0959-2837-8E95-4E8853E3961C}"/>
                </a:ext>
              </a:extLst>
            </p:cNvPr>
            <p:cNvSpPr txBox="1"/>
            <p:nvPr/>
          </p:nvSpPr>
          <p:spPr>
            <a:xfrm>
              <a:off x="8566587" y="7412690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9813D03-B586-C676-7D1F-A47808465BAC}"/>
                </a:ext>
              </a:extLst>
            </p:cNvPr>
            <p:cNvSpPr txBox="1"/>
            <p:nvPr/>
          </p:nvSpPr>
          <p:spPr>
            <a:xfrm>
              <a:off x="10553074" y="74619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36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C1089A2B-C76E-C98C-C268-E62C2109B903}"/>
                </a:ext>
              </a:extLst>
            </p:cNvPr>
            <p:cNvSpPr txBox="1"/>
            <p:nvPr/>
          </p:nvSpPr>
          <p:spPr>
            <a:xfrm>
              <a:off x="8566587" y="4917140"/>
              <a:ext cx="7681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OR</a:t>
              </a:r>
              <a:r>
                <a:rPr lang="en-US" altLang="zh-CN" sz="100" dirty="0">
                  <a:solidFill>
                    <a:schemeClr val="bg1"/>
                  </a:solidFill>
                  <a:latin typeface="Determination Mono Web" pitchFamily="2" charset="0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C65E99A-A9C0-B225-FB18-ED96EF600CB8}"/>
                </a:ext>
              </a:extLst>
            </p:cNvPr>
            <p:cNvSpPr txBox="1"/>
            <p:nvPr/>
          </p:nvSpPr>
          <p:spPr>
            <a:xfrm>
              <a:off x="10553074" y="49473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31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BD669CF6-E318-AD0B-BABA-E64EC1BECBC0}"/>
                </a:ext>
              </a:extLst>
            </p:cNvPr>
            <p:cNvSpPr txBox="1"/>
            <p:nvPr/>
          </p:nvSpPr>
          <p:spPr>
            <a:xfrm>
              <a:off x="8566587" y="542514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RN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D1F499D7-133F-247D-B914-FE023E3D7808}"/>
                </a:ext>
              </a:extLst>
            </p:cNvPr>
            <p:cNvSpPr txBox="1"/>
            <p:nvPr/>
          </p:nvSpPr>
          <p:spPr>
            <a:xfrm>
              <a:off x="10553074" y="54807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32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F77F3804-FCFD-89C7-13AF-77E3A0C1B865}"/>
                </a:ext>
              </a:extLst>
            </p:cNvPr>
            <p:cNvSpPr txBox="1"/>
            <p:nvPr/>
          </p:nvSpPr>
          <p:spPr>
            <a:xfrm>
              <a:off x="8566587" y="593949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NO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4D4BF07-F3D7-9272-B85A-BA6FED34C11D}"/>
                </a:ext>
              </a:extLst>
            </p:cNvPr>
            <p:cNvSpPr txBox="1"/>
            <p:nvPr/>
          </p:nvSpPr>
          <p:spPr>
            <a:xfrm>
              <a:off x="10553074" y="59950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33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8F43742-E141-F258-57C7-9B1E7105E5CF}"/>
                </a:ext>
              </a:extLst>
            </p:cNvPr>
            <p:cNvSpPr txBox="1"/>
            <p:nvPr/>
          </p:nvSpPr>
          <p:spPr>
            <a:xfrm>
              <a:off x="8566587" y="644114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AA77FA0A-6A57-CF93-999B-3EB00D17A753}"/>
                </a:ext>
              </a:extLst>
            </p:cNvPr>
            <p:cNvSpPr txBox="1"/>
            <p:nvPr/>
          </p:nvSpPr>
          <p:spPr>
            <a:xfrm>
              <a:off x="10553074" y="64903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34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A57E7646-6C25-0F70-A149-AE73D0BB36AC}"/>
                </a:ext>
              </a:extLst>
            </p:cNvPr>
            <p:cNvSpPr txBox="1"/>
            <p:nvPr/>
          </p:nvSpPr>
          <p:spPr>
            <a:xfrm>
              <a:off x="8566587" y="9419290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EOR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12DE3795-C872-5E89-E303-EE2567C503D0}"/>
                </a:ext>
              </a:extLst>
            </p:cNvPr>
            <p:cNvSpPr txBox="1"/>
            <p:nvPr/>
          </p:nvSpPr>
          <p:spPr>
            <a:xfrm>
              <a:off x="10553074" y="94685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40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46C31A19-CFFC-1CA2-5F48-4BD2015FC389}"/>
                </a:ext>
              </a:extLst>
            </p:cNvPr>
            <p:cNvSpPr txBox="1"/>
            <p:nvPr/>
          </p:nvSpPr>
          <p:spPr>
            <a:xfrm>
              <a:off x="8566587" y="9914590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RNO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05AFD7C3-D9AF-B5F5-A490-AC9C8E97297B}"/>
                </a:ext>
              </a:extLst>
            </p:cNvPr>
            <p:cNvSpPr txBox="1"/>
            <p:nvPr/>
          </p:nvSpPr>
          <p:spPr>
            <a:xfrm>
              <a:off x="10553074" y="99638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41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69BB449-4277-91AF-82B8-230BF93035EC}"/>
                </a:ext>
              </a:extLst>
            </p:cNvPr>
            <p:cNvSpPr txBox="1"/>
            <p:nvPr/>
          </p:nvSpPr>
          <p:spPr>
            <a:xfrm>
              <a:off x="8566587" y="7920690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BEO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7F5FB31D-B884-8F40-E5A2-C67F217C25E6}"/>
                </a:ext>
              </a:extLst>
            </p:cNvPr>
            <p:cNvSpPr txBox="1"/>
            <p:nvPr/>
          </p:nvSpPr>
          <p:spPr>
            <a:xfrm>
              <a:off x="10553074" y="79762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37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DC74DD85-347D-A56E-278C-0ECDF033A83E}"/>
                </a:ext>
              </a:extLst>
            </p:cNvPr>
            <p:cNvSpPr txBox="1"/>
            <p:nvPr/>
          </p:nvSpPr>
          <p:spPr>
            <a:xfrm>
              <a:off x="8566587" y="8435040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ORT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2AE5AF60-6A90-F971-F15C-55527C1A535B}"/>
                </a:ext>
              </a:extLst>
            </p:cNvPr>
            <p:cNvSpPr txBox="1"/>
            <p:nvPr/>
          </p:nvSpPr>
          <p:spPr>
            <a:xfrm>
              <a:off x="10553074" y="84906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38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561C1A50-A0A1-08B2-9DBC-8D180531D400}"/>
                </a:ext>
              </a:extLst>
            </p:cNvPr>
            <p:cNvSpPr txBox="1"/>
            <p:nvPr/>
          </p:nvSpPr>
          <p:spPr>
            <a:xfrm>
              <a:off x="8566587" y="8936690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TOBE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AF41B1DA-5E88-CBB4-900E-ADEC3821A38D}"/>
                </a:ext>
              </a:extLst>
            </p:cNvPr>
            <p:cNvSpPr txBox="1"/>
            <p:nvPr/>
          </p:nvSpPr>
          <p:spPr>
            <a:xfrm>
              <a:off x="10553074" y="89859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39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</p:grpSp>
      <p:pic>
        <p:nvPicPr>
          <p:cNvPr id="168" name="图片 167">
            <a:extLst>
              <a:ext uri="{FF2B5EF4-FFF2-40B4-BE49-F238E27FC236}">
                <a16:creationId xmlns:a16="http://schemas.microsoft.com/office/drawing/2014/main" id="{43DE9976-53C4-FEE6-32C9-A7671C18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248"/>
            <a:ext cx="8296149" cy="2300253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F8179C39-B0C3-833B-0801-6F6299C4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804" y="6035"/>
            <a:ext cx="3910195" cy="884789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4543D61B-FE8B-6DB3-B462-2FFEBBF1668B}"/>
              </a:ext>
            </a:extLst>
          </p:cNvPr>
          <p:cNvSpPr/>
          <p:nvPr/>
        </p:nvSpPr>
        <p:spPr>
          <a:xfrm>
            <a:off x="2785511" y="413429"/>
            <a:ext cx="566196" cy="573643"/>
          </a:xfrm>
          <a:prstGeom prst="rect">
            <a:avLst/>
          </a:prstGeom>
          <a:solidFill>
            <a:srgbClr val="4D0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1C08941-39D7-C31D-BCC2-46D10035FD6F}"/>
              </a:ext>
            </a:extLst>
          </p:cNvPr>
          <p:cNvSpPr txBox="1"/>
          <p:nvPr/>
        </p:nvSpPr>
        <p:spPr>
          <a:xfrm>
            <a:off x="2694016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  <a:ea typeface="Roboto Black" panose="02000000000000000000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AC1AC41-CB7B-1DD1-9F4A-02123998771E}"/>
              </a:ext>
            </a:extLst>
          </p:cNvPr>
          <p:cNvSpPr txBox="1"/>
          <p:nvPr/>
        </p:nvSpPr>
        <p:spPr>
          <a:xfrm>
            <a:off x="2967892" y="291339"/>
            <a:ext cx="40265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5E8C526C-81E0-2E2D-1105-AD0447C98148}"/>
              </a:ext>
            </a:extLst>
          </p:cNvPr>
          <p:cNvSpPr/>
          <p:nvPr/>
        </p:nvSpPr>
        <p:spPr>
          <a:xfrm>
            <a:off x="2788920" y="975360"/>
            <a:ext cx="1115060" cy="1979930"/>
          </a:xfrm>
          <a:custGeom>
            <a:avLst/>
            <a:gdLst>
              <a:gd name="connsiteX0" fmla="*/ 0 w 1107440"/>
              <a:gd name="connsiteY0" fmla="*/ 20320 h 2026920"/>
              <a:gd name="connsiteX1" fmla="*/ 289560 w 1107440"/>
              <a:gd name="connsiteY1" fmla="*/ 2026920 h 2026920"/>
              <a:gd name="connsiteX2" fmla="*/ 1107440 w 1107440"/>
              <a:gd name="connsiteY2" fmla="*/ 2001520 h 2026920"/>
              <a:gd name="connsiteX3" fmla="*/ 538480 w 1107440"/>
              <a:gd name="connsiteY3" fmla="*/ 0 h 2026920"/>
              <a:gd name="connsiteX0" fmla="*/ 0 w 1107440"/>
              <a:gd name="connsiteY0" fmla="*/ 20320 h 2001520"/>
              <a:gd name="connsiteX1" fmla="*/ 274320 w 1107440"/>
              <a:gd name="connsiteY1" fmla="*/ 2000250 h 2001520"/>
              <a:gd name="connsiteX2" fmla="*/ 1107440 w 1107440"/>
              <a:gd name="connsiteY2" fmla="*/ 2001520 h 2001520"/>
              <a:gd name="connsiteX3" fmla="*/ 538480 w 1107440"/>
              <a:gd name="connsiteY3" fmla="*/ 0 h 2001520"/>
              <a:gd name="connsiteX0" fmla="*/ 0 w 1118870"/>
              <a:gd name="connsiteY0" fmla="*/ 20320 h 2009140"/>
              <a:gd name="connsiteX1" fmla="*/ 274320 w 1118870"/>
              <a:gd name="connsiteY1" fmla="*/ 2000250 h 2009140"/>
              <a:gd name="connsiteX2" fmla="*/ 1118870 w 1118870"/>
              <a:gd name="connsiteY2" fmla="*/ 2009140 h 2009140"/>
              <a:gd name="connsiteX3" fmla="*/ 538480 w 1118870"/>
              <a:gd name="connsiteY3" fmla="*/ 0 h 2009140"/>
              <a:gd name="connsiteX0" fmla="*/ 0 w 1115060"/>
              <a:gd name="connsiteY0" fmla="*/ 20320 h 2000250"/>
              <a:gd name="connsiteX1" fmla="*/ 274320 w 1115060"/>
              <a:gd name="connsiteY1" fmla="*/ 2000250 h 2000250"/>
              <a:gd name="connsiteX2" fmla="*/ 1115060 w 1115060"/>
              <a:gd name="connsiteY2" fmla="*/ 1990090 h 2000250"/>
              <a:gd name="connsiteX3" fmla="*/ 538480 w 1115060"/>
              <a:gd name="connsiteY3" fmla="*/ 0 h 2000250"/>
              <a:gd name="connsiteX0" fmla="*/ 0 w 1115060"/>
              <a:gd name="connsiteY0" fmla="*/ 0 h 1979930"/>
              <a:gd name="connsiteX1" fmla="*/ 274320 w 1115060"/>
              <a:gd name="connsiteY1" fmla="*/ 1979930 h 1979930"/>
              <a:gd name="connsiteX2" fmla="*/ 1115060 w 1115060"/>
              <a:gd name="connsiteY2" fmla="*/ 1969770 h 1979930"/>
              <a:gd name="connsiteX3" fmla="*/ 561340 w 1115060"/>
              <a:gd name="connsiteY3" fmla="*/ 17780 h 1979930"/>
              <a:gd name="connsiteX0" fmla="*/ 0 w 1115060"/>
              <a:gd name="connsiteY0" fmla="*/ 0 h 1979930"/>
              <a:gd name="connsiteX1" fmla="*/ 274320 w 1115060"/>
              <a:gd name="connsiteY1" fmla="*/ 1979930 h 1979930"/>
              <a:gd name="connsiteX2" fmla="*/ 1115060 w 1115060"/>
              <a:gd name="connsiteY2" fmla="*/ 1969770 h 1979930"/>
              <a:gd name="connsiteX3" fmla="*/ 561340 w 1115060"/>
              <a:gd name="connsiteY3" fmla="*/ 2540 h 1979930"/>
              <a:gd name="connsiteX0" fmla="*/ 0 w 1115060"/>
              <a:gd name="connsiteY0" fmla="*/ 0 h 1979930"/>
              <a:gd name="connsiteX1" fmla="*/ 274320 w 1115060"/>
              <a:gd name="connsiteY1" fmla="*/ 1979930 h 1979930"/>
              <a:gd name="connsiteX2" fmla="*/ 1115060 w 1115060"/>
              <a:gd name="connsiteY2" fmla="*/ 1969770 h 1979930"/>
              <a:gd name="connsiteX3" fmla="*/ 561340 w 1115060"/>
              <a:gd name="connsiteY3" fmla="*/ 2540 h 197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60" h="1979930">
                <a:moveTo>
                  <a:pt x="0" y="0"/>
                </a:moveTo>
                <a:lnTo>
                  <a:pt x="274320" y="1979930"/>
                </a:lnTo>
                <a:lnTo>
                  <a:pt x="1115060" y="1969770"/>
                </a:lnTo>
                <a:lnTo>
                  <a:pt x="561340" y="2540"/>
                </a:lnTo>
              </a:path>
            </a:pathLst>
          </a:custGeom>
          <a:gradFill flip="none" rotWithShape="1">
            <a:gsLst>
              <a:gs pos="0">
                <a:srgbClr val="4D07C7"/>
              </a:gs>
              <a:gs pos="100000">
                <a:srgbClr val="4D07C7"/>
              </a:gs>
              <a:gs pos="51000">
                <a:srgbClr val="CFB6FC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B8726930-BF04-7201-7E58-70CB4520AA27}"/>
              </a:ext>
            </a:extLst>
          </p:cNvPr>
          <p:cNvSpPr/>
          <p:nvPr/>
        </p:nvSpPr>
        <p:spPr>
          <a:xfrm>
            <a:off x="3912870" y="2423160"/>
            <a:ext cx="4678680" cy="1093470"/>
          </a:xfrm>
          <a:custGeom>
            <a:avLst/>
            <a:gdLst>
              <a:gd name="connsiteX0" fmla="*/ 0 w 4678680"/>
              <a:gd name="connsiteY0" fmla="*/ 1093470 h 1093470"/>
              <a:gd name="connsiteX1" fmla="*/ 4678680 w 4678680"/>
              <a:gd name="connsiteY1" fmla="*/ 582930 h 1093470"/>
              <a:gd name="connsiteX2" fmla="*/ 4678680 w 4678680"/>
              <a:gd name="connsiteY2" fmla="*/ 0 h 1093470"/>
              <a:gd name="connsiteX3" fmla="*/ 0 w 4678680"/>
              <a:gd name="connsiteY3" fmla="*/ 525780 h 109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8680" h="1093470">
                <a:moveTo>
                  <a:pt x="0" y="1093470"/>
                </a:moveTo>
                <a:lnTo>
                  <a:pt x="4678680" y="582930"/>
                </a:lnTo>
                <a:lnTo>
                  <a:pt x="4678680" y="0"/>
                </a:lnTo>
                <a:lnTo>
                  <a:pt x="0" y="525780"/>
                </a:lnTo>
              </a:path>
            </a:pathLst>
          </a:custGeom>
          <a:gradFill flip="none" rotWithShape="1">
            <a:gsLst>
              <a:gs pos="0">
                <a:srgbClr val="4D07C7"/>
              </a:gs>
              <a:gs pos="100000">
                <a:srgbClr val="4D07C7"/>
              </a:gs>
              <a:gs pos="48000">
                <a:srgbClr val="CFB6FC">
                  <a:alpha val="7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7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1.25E-6 -0.6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4.81481E-6 L -4.16667E-7 -0.08703 " pathEditMode="relative" rAng="0" ptsTypes="AA">
                                      <p:cBhvr>
                                        <p:cTn id="8" dur="1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8704 L -4.16667E-7 -0.6053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52" grpId="0" animBg="1"/>
      <p:bldP spid="152" grpId="1" animBg="1"/>
      <p:bldP spid="152" grpId="2" animBg="1"/>
      <p:bldP spid="149" grpId="0" animBg="1"/>
      <p:bldP spid="149" grpId="1" animBg="1"/>
      <p:bldP spid="149" grpId="2" animBg="1"/>
      <p:bldP spid="120" grpId="0" animBg="1"/>
      <p:bldP spid="120" grpId="1" animBg="1"/>
      <p:bldP spid="7" grpId="0" animBg="1"/>
      <p:bldP spid="7" grpId="1" animBg="1"/>
      <p:bldP spid="66" grpId="0" animBg="1"/>
      <p:bldP spid="121" grpId="0" animBg="1"/>
      <p:bldP spid="121" grpId="1" animBg="1"/>
      <p:bldP spid="123" grpId="0" animBg="1"/>
      <p:bldP spid="12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流程图: 终止 80">
            <a:extLst>
              <a:ext uri="{FF2B5EF4-FFF2-40B4-BE49-F238E27FC236}">
                <a16:creationId xmlns:a16="http://schemas.microsoft.com/office/drawing/2014/main" id="{05D49A9B-3131-EFB1-D2C6-FC39B37E713E}"/>
              </a:ext>
            </a:extLst>
          </p:cNvPr>
          <p:cNvSpPr/>
          <p:nvPr/>
        </p:nvSpPr>
        <p:spPr>
          <a:xfrm>
            <a:off x="9339487" y="2932754"/>
            <a:ext cx="2028259" cy="648533"/>
          </a:xfrm>
          <a:prstGeom prst="flowChartTerminator">
            <a:avLst/>
          </a:prstGeom>
          <a:gradFill flip="none" rotWithShape="1">
            <a:gsLst>
              <a:gs pos="47000">
                <a:srgbClr val="4D07C7"/>
              </a:gs>
              <a:gs pos="100000">
                <a:srgbClr val="4D07C7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   33%</a:t>
            </a:r>
            <a:endParaRPr lang="zh-CN" altLang="en-US" sz="28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6" name="图片 75" descr="黑色的钟表&#10;&#10;中度可信度描述已自动生成">
            <a:extLst>
              <a:ext uri="{FF2B5EF4-FFF2-40B4-BE49-F238E27FC236}">
                <a16:creationId xmlns:a16="http://schemas.microsoft.com/office/drawing/2014/main" id="{311A44F9-9512-FEDE-EAAF-D903B057D7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3" y="-812919"/>
            <a:ext cx="12046493" cy="4011071"/>
          </a:xfrm>
          <a:prstGeom prst="rect">
            <a:avLst/>
          </a:prstGeom>
        </p:spPr>
      </p:pic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DF56646A-6E16-A325-9F1D-0CEC953DC6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3" y="3750260"/>
            <a:ext cx="11805113" cy="393070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52701FA5-28CD-2A79-3F25-2F9F4D277099}"/>
              </a:ext>
            </a:extLst>
          </p:cNvPr>
          <p:cNvSpPr txBox="1"/>
          <p:nvPr/>
        </p:nvSpPr>
        <p:spPr>
          <a:xfrm>
            <a:off x="2668339" y="398323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20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F2510BD-2E94-C188-2631-7D505FB0D384}"/>
              </a:ext>
            </a:extLst>
          </p:cNvPr>
          <p:cNvSpPr txBox="1"/>
          <p:nvPr/>
        </p:nvSpPr>
        <p:spPr>
          <a:xfrm>
            <a:off x="3603059" y="398323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B20038D-BF70-A81D-08C7-BBC80DF2FF60}"/>
              </a:ext>
            </a:extLst>
          </p:cNvPr>
          <p:cNvSpPr txBox="1"/>
          <p:nvPr/>
        </p:nvSpPr>
        <p:spPr>
          <a:xfrm>
            <a:off x="4537779" y="398323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4954362-B9EB-1A1C-B265-9FB964894012}"/>
              </a:ext>
            </a:extLst>
          </p:cNvPr>
          <p:cNvSpPr txBox="1"/>
          <p:nvPr/>
        </p:nvSpPr>
        <p:spPr>
          <a:xfrm>
            <a:off x="5216018" y="398323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5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DB4EAE6-132E-DA4C-9D62-4690FDE9ABBA}"/>
              </a:ext>
            </a:extLst>
          </p:cNvPr>
          <p:cNvSpPr txBox="1"/>
          <p:nvPr/>
        </p:nvSpPr>
        <p:spPr>
          <a:xfrm>
            <a:off x="5894257" y="398323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24C967F-47A7-87A2-816F-5A066E383B35}"/>
              </a:ext>
            </a:extLst>
          </p:cNvPr>
          <p:cNvSpPr txBox="1"/>
          <p:nvPr/>
        </p:nvSpPr>
        <p:spPr>
          <a:xfrm>
            <a:off x="3603058" y="485447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27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C65427B-997F-79F3-891A-C09191158EB0}"/>
              </a:ext>
            </a:extLst>
          </p:cNvPr>
          <p:cNvSpPr txBox="1"/>
          <p:nvPr/>
        </p:nvSpPr>
        <p:spPr>
          <a:xfrm>
            <a:off x="4455704" y="485447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29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F96E435-E555-CEC9-A8DB-C83C12773B45}"/>
              </a:ext>
            </a:extLst>
          </p:cNvPr>
          <p:cNvSpPr txBox="1"/>
          <p:nvPr/>
        </p:nvSpPr>
        <p:spPr>
          <a:xfrm>
            <a:off x="6828977" y="398323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18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CD5DAE7-3FDF-0807-0E67-1DAA2C40F0EF}"/>
              </a:ext>
            </a:extLst>
          </p:cNvPr>
          <p:cNvSpPr txBox="1"/>
          <p:nvPr/>
        </p:nvSpPr>
        <p:spPr>
          <a:xfrm>
            <a:off x="7763697" y="398323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14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D878BBA-393D-17C7-F0F2-412BD7A86579}"/>
              </a:ext>
            </a:extLst>
          </p:cNvPr>
          <p:cNvSpPr txBox="1"/>
          <p:nvPr/>
        </p:nvSpPr>
        <p:spPr>
          <a:xfrm>
            <a:off x="8693290" y="398323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BACEFFB-E889-21BD-FB6C-0B2632861BCA}"/>
              </a:ext>
            </a:extLst>
          </p:cNvPr>
          <p:cNvSpPr txBox="1"/>
          <p:nvPr/>
        </p:nvSpPr>
        <p:spPr>
          <a:xfrm>
            <a:off x="2668338" y="485447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20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9A0C8FD3-237B-B404-6F0E-9163FFFDCFEA}"/>
              </a:ext>
            </a:extLst>
          </p:cNvPr>
          <p:cNvSpPr txBox="1"/>
          <p:nvPr/>
        </p:nvSpPr>
        <p:spPr>
          <a:xfrm>
            <a:off x="7707770" y="485447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32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72F4372-D647-3D93-D51F-6B8725026D72}"/>
              </a:ext>
            </a:extLst>
          </p:cNvPr>
          <p:cNvSpPr txBox="1"/>
          <p:nvPr/>
        </p:nvSpPr>
        <p:spPr>
          <a:xfrm>
            <a:off x="8693289" y="485447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34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6E25B1-361C-007E-A1B8-6C0C115F1B74}"/>
              </a:ext>
            </a:extLst>
          </p:cNvPr>
          <p:cNvSpPr txBox="1"/>
          <p:nvPr/>
        </p:nvSpPr>
        <p:spPr>
          <a:xfrm>
            <a:off x="5259567" y="485447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31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B68DB40D-FA6A-94AD-7780-A0FFCC021088}"/>
              </a:ext>
            </a:extLst>
          </p:cNvPr>
          <p:cNvSpPr txBox="1"/>
          <p:nvPr/>
        </p:nvSpPr>
        <p:spPr>
          <a:xfrm>
            <a:off x="6073590" y="485447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36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96031038-7E5B-0AD0-8573-42A6AFD383EE}"/>
              </a:ext>
            </a:extLst>
          </p:cNvPr>
          <p:cNvSpPr txBox="1"/>
          <p:nvPr/>
        </p:nvSpPr>
        <p:spPr>
          <a:xfrm>
            <a:off x="6873427" y="485447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30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7" name="星形: 十二角 66">
            <a:extLst>
              <a:ext uri="{FF2B5EF4-FFF2-40B4-BE49-F238E27FC236}">
                <a16:creationId xmlns:a16="http://schemas.microsoft.com/office/drawing/2014/main" id="{7F8669E8-77F2-B658-3B11-03B61B4CE483}"/>
              </a:ext>
            </a:extLst>
          </p:cNvPr>
          <p:cNvSpPr/>
          <p:nvPr/>
        </p:nvSpPr>
        <p:spPr>
          <a:xfrm rot="20445337">
            <a:off x="6656359" y="4226309"/>
            <a:ext cx="4530855" cy="1661160"/>
          </a:xfrm>
          <a:prstGeom prst="star12">
            <a:avLst/>
          </a:prstGeom>
          <a:solidFill>
            <a:srgbClr val="CFB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4D07C7"/>
                </a:solidFill>
                <a:latin typeface="Arial Black" panose="020B0A04020102020204" pitchFamily="34" charset="0"/>
              </a:rPr>
              <a:t>16 Bytes</a:t>
            </a:r>
            <a:endParaRPr lang="zh-CN" altLang="en-US" sz="3600" dirty="0">
              <a:solidFill>
                <a:srgbClr val="4D07C7"/>
              </a:solidFill>
              <a:latin typeface="Arial Black" panose="020B0A040201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B1B0A97-FAE4-0397-ED4B-6BDCABBE5687}"/>
              </a:ext>
            </a:extLst>
          </p:cNvPr>
          <p:cNvSpPr txBox="1"/>
          <p:nvPr/>
        </p:nvSpPr>
        <p:spPr>
          <a:xfrm>
            <a:off x="1287868" y="745722"/>
            <a:ext cx="92127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20 15 2 5 15 18 14 15 20 20 15 2</a:t>
            </a:r>
          </a:p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5 15 18 20 15 2 5 15 18 14 15 20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4" name="星形: 十二角 73">
            <a:extLst>
              <a:ext uri="{FF2B5EF4-FFF2-40B4-BE49-F238E27FC236}">
                <a16:creationId xmlns:a16="http://schemas.microsoft.com/office/drawing/2014/main" id="{D6AC16D5-2CEF-B40E-79B0-19F12F8746DF}"/>
              </a:ext>
            </a:extLst>
          </p:cNvPr>
          <p:cNvSpPr/>
          <p:nvPr/>
        </p:nvSpPr>
        <p:spPr>
          <a:xfrm rot="20445337">
            <a:off x="6656360" y="1048122"/>
            <a:ext cx="4530855" cy="1661160"/>
          </a:xfrm>
          <a:prstGeom prst="star12">
            <a:avLst/>
          </a:prstGeom>
          <a:solidFill>
            <a:srgbClr val="CFB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4D07C7"/>
                </a:solidFill>
                <a:latin typeface="Arial Black" panose="020B0A04020102020204" pitchFamily="34" charset="0"/>
              </a:rPr>
              <a:t>24 Bytes</a:t>
            </a:r>
            <a:endParaRPr lang="zh-CN" altLang="en-US" sz="3600" dirty="0">
              <a:solidFill>
                <a:srgbClr val="4D07C7"/>
              </a:solidFill>
              <a:latin typeface="Arial Black" panose="020B0A04020102020204" pitchFamily="34" charset="0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84F655F5-0F13-46D9-A37D-5EAAD7773ADD}"/>
              </a:ext>
            </a:extLst>
          </p:cNvPr>
          <p:cNvSpPr/>
          <p:nvPr/>
        </p:nvSpPr>
        <p:spPr>
          <a:xfrm>
            <a:off x="8850294" y="2246238"/>
            <a:ext cx="1206852" cy="2286963"/>
          </a:xfrm>
          <a:custGeom>
            <a:avLst/>
            <a:gdLst>
              <a:gd name="connsiteX0" fmla="*/ 1081 w 981284"/>
              <a:gd name="connsiteY0" fmla="*/ 209215 h 1857224"/>
              <a:gd name="connsiteX1" fmla="*/ 439993 w 981284"/>
              <a:gd name="connsiteY1" fmla="*/ 684703 h 1857224"/>
              <a:gd name="connsiteX2" fmla="*/ 446089 w 981284"/>
              <a:gd name="connsiteY2" fmla="*/ 1422319 h 1857224"/>
              <a:gd name="connsiteX3" fmla="*/ 251017 w 981284"/>
              <a:gd name="connsiteY3" fmla="*/ 1269919 h 1857224"/>
              <a:gd name="connsiteX4" fmla="*/ 372937 w 981284"/>
              <a:gd name="connsiteY4" fmla="*/ 1855135 h 1857224"/>
              <a:gd name="connsiteX5" fmla="*/ 976441 w 981284"/>
              <a:gd name="connsiteY5" fmla="*/ 1464991 h 1857224"/>
              <a:gd name="connsiteX6" fmla="*/ 647257 w 981284"/>
              <a:gd name="connsiteY6" fmla="*/ 1458895 h 1857224"/>
              <a:gd name="connsiteX7" fmla="*/ 976441 w 981284"/>
              <a:gd name="connsiteY7" fmla="*/ 843199 h 1857224"/>
              <a:gd name="connsiteX8" fmla="*/ 336361 w 981284"/>
              <a:gd name="connsiteY8" fmla="*/ 32431 h 1857224"/>
              <a:gd name="connsiteX9" fmla="*/ 1081 w 981284"/>
              <a:gd name="connsiteY9" fmla="*/ 209215 h 1857224"/>
              <a:gd name="connsiteX0" fmla="*/ 1081 w 984083"/>
              <a:gd name="connsiteY0" fmla="*/ 209215 h 1857224"/>
              <a:gd name="connsiteX1" fmla="*/ 439993 w 984083"/>
              <a:gd name="connsiteY1" fmla="*/ 684703 h 1857224"/>
              <a:gd name="connsiteX2" fmla="*/ 446089 w 984083"/>
              <a:gd name="connsiteY2" fmla="*/ 1422319 h 1857224"/>
              <a:gd name="connsiteX3" fmla="*/ 251017 w 984083"/>
              <a:gd name="connsiteY3" fmla="*/ 1269919 h 1857224"/>
              <a:gd name="connsiteX4" fmla="*/ 372937 w 984083"/>
              <a:gd name="connsiteY4" fmla="*/ 1855135 h 1857224"/>
              <a:gd name="connsiteX5" fmla="*/ 976441 w 984083"/>
              <a:gd name="connsiteY5" fmla="*/ 1464991 h 1857224"/>
              <a:gd name="connsiteX6" fmla="*/ 647257 w 984083"/>
              <a:gd name="connsiteY6" fmla="*/ 1458895 h 1857224"/>
              <a:gd name="connsiteX7" fmla="*/ 976441 w 984083"/>
              <a:gd name="connsiteY7" fmla="*/ 843199 h 1857224"/>
              <a:gd name="connsiteX8" fmla="*/ 336361 w 984083"/>
              <a:gd name="connsiteY8" fmla="*/ 32431 h 1857224"/>
              <a:gd name="connsiteX9" fmla="*/ 1081 w 984083"/>
              <a:gd name="connsiteY9" fmla="*/ 209215 h 1857224"/>
              <a:gd name="connsiteX0" fmla="*/ 993 w 980435"/>
              <a:gd name="connsiteY0" fmla="*/ 204252 h 1852261"/>
              <a:gd name="connsiteX1" fmla="*/ 439905 w 980435"/>
              <a:gd name="connsiteY1" fmla="*/ 679740 h 1852261"/>
              <a:gd name="connsiteX2" fmla="*/ 446001 w 980435"/>
              <a:gd name="connsiteY2" fmla="*/ 1417356 h 1852261"/>
              <a:gd name="connsiteX3" fmla="*/ 250929 w 980435"/>
              <a:gd name="connsiteY3" fmla="*/ 1264956 h 1852261"/>
              <a:gd name="connsiteX4" fmla="*/ 372849 w 980435"/>
              <a:gd name="connsiteY4" fmla="*/ 1850172 h 1852261"/>
              <a:gd name="connsiteX5" fmla="*/ 976353 w 980435"/>
              <a:gd name="connsiteY5" fmla="*/ 1460028 h 1852261"/>
              <a:gd name="connsiteX6" fmla="*/ 647169 w 980435"/>
              <a:gd name="connsiteY6" fmla="*/ 1453932 h 1852261"/>
              <a:gd name="connsiteX7" fmla="*/ 844273 w 980435"/>
              <a:gd name="connsiteY7" fmla="*/ 756956 h 1852261"/>
              <a:gd name="connsiteX8" fmla="*/ 336273 w 980435"/>
              <a:gd name="connsiteY8" fmla="*/ 27468 h 1852261"/>
              <a:gd name="connsiteX9" fmla="*/ 993 w 980435"/>
              <a:gd name="connsiteY9" fmla="*/ 204252 h 1852261"/>
              <a:gd name="connsiteX0" fmla="*/ 993 w 981933"/>
              <a:gd name="connsiteY0" fmla="*/ 204252 h 1852270"/>
              <a:gd name="connsiteX1" fmla="*/ 439905 w 981933"/>
              <a:gd name="connsiteY1" fmla="*/ 679740 h 1852270"/>
              <a:gd name="connsiteX2" fmla="*/ 446001 w 981933"/>
              <a:gd name="connsiteY2" fmla="*/ 1417356 h 1852270"/>
              <a:gd name="connsiteX3" fmla="*/ 250929 w 981933"/>
              <a:gd name="connsiteY3" fmla="*/ 1264956 h 1852270"/>
              <a:gd name="connsiteX4" fmla="*/ 372849 w 981933"/>
              <a:gd name="connsiteY4" fmla="*/ 1850172 h 1852270"/>
              <a:gd name="connsiteX5" fmla="*/ 976353 w 981933"/>
              <a:gd name="connsiteY5" fmla="*/ 1460028 h 1852270"/>
              <a:gd name="connsiteX6" fmla="*/ 682729 w 981933"/>
              <a:gd name="connsiteY6" fmla="*/ 1443772 h 1852270"/>
              <a:gd name="connsiteX7" fmla="*/ 844273 w 981933"/>
              <a:gd name="connsiteY7" fmla="*/ 756956 h 1852270"/>
              <a:gd name="connsiteX8" fmla="*/ 336273 w 981933"/>
              <a:gd name="connsiteY8" fmla="*/ 27468 h 1852270"/>
              <a:gd name="connsiteX9" fmla="*/ 993 w 981933"/>
              <a:gd name="connsiteY9" fmla="*/ 204252 h 1852270"/>
              <a:gd name="connsiteX0" fmla="*/ 993 w 993704"/>
              <a:gd name="connsiteY0" fmla="*/ 204252 h 1852270"/>
              <a:gd name="connsiteX1" fmla="*/ 439905 w 993704"/>
              <a:gd name="connsiteY1" fmla="*/ 679740 h 1852270"/>
              <a:gd name="connsiteX2" fmla="*/ 446001 w 993704"/>
              <a:gd name="connsiteY2" fmla="*/ 1417356 h 1852270"/>
              <a:gd name="connsiteX3" fmla="*/ 250929 w 993704"/>
              <a:gd name="connsiteY3" fmla="*/ 1264956 h 1852270"/>
              <a:gd name="connsiteX4" fmla="*/ 372849 w 993704"/>
              <a:gd name="connsiteY4" fmla="*/ 1850172 h 1852270"/>
              <a:gd name="connsiteX5" fmla="*/ 976353 w 993704"/>
              <a:gd name="connsiteY5" fmla="*/ 1460028 h 1852270"/>
              <a:gd name="connsiteX6" fmla="*/ 682729 w 993704"/>
              <a:gd name="connsiteY6" fmla="*/ 1443772 h 1852270"/>
              <a:gd name="connsiteX7" fmla="*/ 844273 w 993704"/>
              <a:gd name="connsiteY7" fmla="*/ 756956 h 1852270"/>
              <a:gd name="connsiteX8" fmla="*/ 336273 w 993704"/>
              <a:gd name="connsiteY8" fmla="*/ 27468 h 1852270"/>
              <a:gd name="connsiteX9" fmla="*/ 993 w 993704"/>
              <a:gd name="connsiteY9" fmla="*/ 204252 h 1852270"/>
              <a:gd name="connsiteX0" fmla="*/ 993 w 993704"/>
              <a:gd name="connsiteY0" fmla="*/ 204252 h 1852270"/>
              <a:gd name="connsiteX1" fmla="*/ 439905 w 993704"/>
              <a:gd name="connsiteY1" fmla="*/ 679740 h 1852270"/>
              <a:gd name="connsiteX2" fmla="*/ 446001 w 993704"/>
              <a:gd name="connsiteY2" fmla="*/ 1417356 h 1852270"/>
              <a:gd name="connsiteX3" fmla="*/ 250929 w 993704"/>
              <a:gd name="connsiteY3" fmla="*/ 1264956 h 1852270"/>
              <a:gd name="connsiteX4" fmla="*/ 372849 w 993704"/>
              <a:gd name="connsiteY4" fmla="*/ 1850172 h 1852270"/>
              <a:gd name="connsiteX5" fmla="*/ 976353 w 993704"/>
              <a:gd name="connsiteY5" fmla="*/ 1460028 h 1852270"/>
              <a:gd name="connsiteX6" fmla="*/ 682729 w 993704"/>
              <a:gd name="connsiteY6" fmla="*/ 1443772 h 1852270"/>
              <a:gd name="connsiteX7" fmla="*/ 844273 w 993704"/>
              <a:gd name="connsiteY7" fmla="*/ 756956 h 1852270"/>
              <a:gd name="connsiteX8" fmla="*/ 336273 w 993704"/>
              <a:gd name="connsiteY8" fmla="*/ 27468 h 1852270"/>
              <a:gd name="connsiteX9" fmla="*/ 993 w 993704"/>
              <a:gd name="connsiteY9" fmla="*/ 204252 h 1852270"/>
              <a:gd name="connsiteX0" fmla="*/ 993 w 993704"/>
              <a:gd name="connsiteY0" fmla="*/ 204252 h 1852270"/>
              <a:gd name="connsiteX1" fmla="*/ 439905 w 993704"/>
              <a:gd name="connsiteY1" fmla="*/ 679740 h 1852270"/>
              <a:gd name="connsiteX2" fmla="*/ 453621 w 993704"/>
              <a:gd name="connsiteY2" fmla="*/ 1427516 h 1852270"/>
              <a:gd name="connsiteX3" fmla="*/ 250929 w 993704"/>
              <a:gd name="connsiteY3" fmla="*/ 1264956 h 1852270"/>
              <a:gd name="connsiteX4" fmla="*/ 372849 w 993704"/>
              <a:gd name="connsiteY4" fmla="*/ 1850172 h 1852270"/>
              <a:gd name="connsiteX5" fmla="*/ 976353 w 993704"/>
              <a:gd name="connsiteY5" fmla="*/ 1460028 h 1852270"/>
              <a:gd name="connsiteX6" fmla="*/ 682729 w 993704"/>
              <a:gd name="connsiteY6" fmla="*/ 1443772 h 1852270"/>
              <a:gd name="connsiteX7" fmla="*/ 844273 w 993704"/>
              <a:gd name="connsiteY7" fmla="*/ 756956 h 1852270"/>
              <a:gd name="connsiteX8" fmla="*/ 336273 w 993704"/>
              <a:gd name="connsiteY8" fmla="*/ 27468 h 1852270"/>
              <a:gd name="connsiteX9" fmla="*/ 993 w 993704"/>
              <a:gd name="connsiteY9" fmla="*/ 204252 h 1852270"/>
              <a:gd name="connsiteX0" fmla="*/ 993 w 993704"/>
              <a:gd name="connsiteY0" fmla="*/ 204252 h 1852270"/>
              <a:gd name="connsiteX1" fmla="*/ 439905 w 993704"/>
              <a:gd name="connsiteY1" fmla="*/ 679740 h 1852270"/>
              <a:gd name="connsiteX2" fmla="*/ 453621 w 993704"/>
              <a:gd name="connsiteY2" fmla="*/ 1427516 h 1852270"/>
              <a:gd name="connsiteX3" fmla="*/ 250929 w 993704"/>
              <a:gd name="connsiteY3" fmla="*/ 1264956 h 1852270"/>
              <a:gd name="connsiteX4" fmla="*/ 372849 w 993704"/>
              <a:gd name="connsiteY4" fmla="*/ 1850172 h 1852270"/>
              <a:gd name="connsiteX5" fmla="*/ 976353 w 993704"/>
              <a:gd name="connsiteY5" fmla="*/ 1460028 h 1852270"/>
              <a:gd name="connsiteX6" fmla="*/ 682729 w 993704"/>
              <a:gd name="connsiteY6" fmla="*/ 1443772 h 1852270"/>
              <a:gd name="connsiteX7" fmla="*/ 844273 w 993704"/>
              <a:gd name="connsiteY7" fmla="*/ 756956 h 1852270"/>
              <a:gd name="connsiteX8" fmla="*/ 336273 w 993704"/>
              <a:gd name="connsiteY8" fmla="*/ 27468 h 1852270"/>
              <a:gd name="connsiteX9" fmla="*/ 993 w 993704"/>
              <a:gd name="connsiteY9" fmla="*/ 204252 h 1852270"/>
              <a:gd name="connsiteX0" fmla="*/ 993 w 993704"/>
              <a:gd name="connsiteY0" fmla="*/ 204252 h 1852270"/>
              <a:gd name="connsiteX1" fmla="*/ 439905 w 993704"/>
              <a:gd name="connsiteY1" fmla="*/ 679740 h 1852270"/>
              <a:gd name="connsiteX2" fmla="*/ 453621 w 993704"/>
              <a:gd name="connsiteY2" fmla="*/ 1427516 h 1852270"/>
              <a:gd name="connsiteX3" fmla="*/ 250929 w 993704"/>
              <a:gd name="connsiteY3" fmla="*/ 1264956 h 1852270"/>
              <a:gd name="connsiteX4" fmla="*/ 372849 w 993704"/>
              <a:gd name="connsiteY4" fmla="*/ 1850172 h 1852270"/>
              <a:gd name="connsiteX5" fmla="*/ 976353 w 993704"/>
              <a:gd name="connsiteY5" fmla="*/ 1460028 h 1852270"/>
              <a:gd name="connsiteX6" fmla="*/ 682729 w 993704"/>
              <a:gd name="connsiteY6" fmla="*/ 1443772 h 1852270"/>
              <a:gd name="connsiteX7" fmla="*/ 844273 w 993704"/>
              <a:gd name="connsiteY7" fmla="*/ 756956 h 1852270"/>
              <a:gd name="connsiteX8" fmla="*/ 336273 w 993704"/>
              <a:gd name="connsiteY8" fmla="*/ 27468 h 1852270"/>
              <a:gd name="connsiteX9" fmla="*/ 993 w 993704"/>
              <a:gd name="connsiteY9" fmla="*/ 204252 h 1852270"/>
              <a:gd name="connsiteX0" fmla="*/ 993 w 993704"/>
              <a:gd name="connsiteY0" fmla="*/ 204252 h 1852270"/>
              <a:gd name="connsiteX1" fmla="*/ 439905 w 993704"/>
              <a:gd name="connsiteY1" fmla="*/ 679740 h 1852270"/>
              <a:gd name="connsiteX2" fmla="*/ 453621 w 993704"/>
              <a:gd name="connsiteY2" fmla="*/ 1427516 h 1852270"/>
              <a:gd name="connsiteX3" fmla="*/ 250929 w 993704"/>
              <a:gd name="connsiteY3" fmla="*/ 1264956 h 1852270"/>
              <a:gd name="connsiteX4" fmla="*/ 372849 w 993704"/>
              <a:gd name="connsiteY4" fmla="*/ 1850172 h 1852270"/>
              <a:gd name="connsiteX5" fmla="*/ 976353 w 993704"/>
              <a:gd name="connsiteY5" fmla="*/ 1460028 h 1852270"/>
              <a:gd name="connsiteX6" fmla="*/ 682729 w 993704"/>
              <a:gd name="connsiteY6" fmla="*/ 1443772 h 1852270"/>
              <a:gd name="connsiteX7" fmla="*/ 844273 w 993704"/>
              <a:gd name="connsiteY7" fmla="*/ 756956 h 1852270"/>
              <a:gd name="connsiteX8" fmla="*/ 336273 w 993704"/>
              <a:gd name="connsiteY8" fmla="*/ 27468 h 1852270"/>
              <a:gd name="connsiteX9" fmla="*/ 993 w 993704"/>
              <a:gd name="connsiteY9" fmla="*/ 204252 h 1852270"/>
              <a:gd name="connsiteX0" fmla="*/ 993 w 993704"/>
              <a:gd name="connsiteY0" fmla="*/ 204252 h 1852270"/>
              <a:gd name="connsiteX1" fmla="*/ 439905 w 993704"/>
              <a:gd name="connsiteY1" fmla="*/ 679740 h 1852270"/>
              <a:gd name="connsiteX2" fmla="*/ 453621 w 993704"/>
              <a:gd name="connsiteY2" fmla="*/ 1427516 h 1852270"/>
              <a:gd name="connsiteX3" fmla="*/ 250929 w 993704"/>
              <a:gd name="connsiteY3" fmla="*/ 1264956 h 1852270"/>
              <a:gd name="connsiteX4" fmla="*/ 372849 w 993704"/>
              <a:gd name="connsiteY4" fmla="*/ 1850172 h 1852270"/>
              <a:gd name="connsiteX5" fmla="*/ 976353 w 993704"/>
              <a:gd name="connsiteY5" fmla="*/ 1460028 h 1852270"/>
              <a:gd name="connsiteX6" fmla="*/ 682729 w 993704"/>
              <a:gd name="connsiteY6" fmla="*/ 1443772 h 1852270"/>
              <a:gd name="connsiteX7" fmla="*/ 844273 w 993704"/>
              <a:gd name="connsiteY7" fmla="*/ 756956 h 1852270"/>
              <a:gd name="connsiteX8" fmla="*/ 336273 w 993704"/>
              <a:gd name="connsiteY8" fmla="*/ 27468 h 1852270"/>
              <a:gd name="connsiteX9" fmla="*/ 993 w 993704"/>
              <a:gd name="connsiteY9" fmla="*/ 204252 h 1852270"/>
              <a:gd name="connsiteX0" fmla="*/ 993 w 976353"/>
              <a:gd name="connsiteY0" fmla="*/ 204252 h 1852270"/>
              <a:gd name="connsiteX1" fmla="*/ 439905 w 976353"/>
              <a:gd name="connsiteY1" fmla="*/ 679740 h 1852270"/>
              <a:gd name="connsiteX2" fmla="*/ 453621 w 976353"/>
              <a:gd name="connsiteY2" fmla="*/ 1427516 h 1852270"/>
              <a:gd name="connsiteX3" fmla="*/ 250929 w 976353"/>
              <a:gd name="connsiteY3" fmla="*/ 1264956 h 1852270"/>
              <a:gd name="connsiteX4" fmla="*/ 372849 w 976353"/>
              <a:gd name="connsiteY4" fmla="*/ 1850172 h 1852270"/>
              <a:gd name="connsiteX5" fmla="*/ 976353 w 976353"/>
              <a:gd name="connsiteY5" fmla="*/ 1460028 h 1852270"/>
              <a:gd name="connsiteX6" fmla="*/ 682729 w 976353"/>
              <a:gd name="connsiteY6" fmla="*/ 1443772 h 1852270"/>
              <a:gd name="connsiteX7" fmla="*/ 844273 w 976353"/>
              <a:gd name="connsiteY7" fmla="*/ 756956 h 1852270"/>
              <a:gd name="connsiteX8" fmla="*/ 336273 w 976353"/>
              <a:gd name="connsiteY8" fmla="*/ 27468 h 1852270"/>
              <a:gd name="connsiteX9" fmla="*/ 993 w 976353"/>
              <a:gd name="connsiteY9" fmla="*/ 204252 h 1852270"/>
              <a:gd name="connsiteX0" fmla="*/ 993 w 976353"/>
              <a:gd name="connsiteY0" fmla="*/ 204252 h 1852270"/>
              <a:gd name="connsiteX1" fmla="*/ 439905 w 976353"/>
              <a:gd name="connsiteY1" fmla="*/ 679740 h 1852270"/>
              <a:gd name="connsiteX2" fmla="*/ 453621 w 976353"/>
              <a:gd name="connsiteY2" fmla="*/ 1427516 h 1852270"/>
              <a:gd name="connsiteX3" fmla="*/ 250929 w 976353"/>
              <a:gd name="connsiteY3" fmla="*/ 1264956 h 1852270"/>
              <a:gd name="connsiteX4" fmla="*/ 372849 w 976353"/>
              <a:gd name="connsiteY4" fmla="*/ 1850172 h 1852270"/>
              <a:gd name="connsiteX5" fmla="*/ 976353 w 976353"/>
              <a:gd name="connsiteY5" fmla="*/ 1460028 h 1852270"/>
              <a:gd name="connsiteX6" fmla="*/ 682729 w 976353"/>
              <a:gd name="connsiteY6" fmla="*/ 1443772 h 1852270"/>
              <a:gd name="connsiteX7" fmla="*/ 844273 w 976353"/>
              <a:gd name="connsiteY7" fmla="*/ 756956 h 1852270"/>
              <a:gd name="connsiteX8" fmla="*/ 336273 w 976353"/>
              <a:gd name="connsiteY8" fmla="*/ 27468 h 1852270"/>
              <a:gd name="connsiteX9" fmla="*/ 993 w 976353"/>
              <a:gd name="connsiteY9" fmla="*/ 204252 h 1852270"/>
              <a:gd name="connsiteX0" fmla="*/ 993 w 976353"/>
              <a:gd name="connsiteY0" fmla="*/ 204252 h 1852270"/>
              <a:gd name="connsiteX1" fmla="*/ 439905 w 976353"/>
              <a:gd name="connsiteY1" fmla="*/ 679740 h 1852270"/>
              <a:gd name="connsiteX2" fmla="*/ 453621 w 976353"/>
              <a:gd name="connsiteY2" fmla="*/ 1427516 h 1852270"/>
              <a:gd name="connsiteX3" fmla="*/ 250929 w 976353"/>
              <a:gd name="connsiteY3" fmla="*/ 1264956 h 1852270"/>
              <a:gd name="connsiteX4" fmla="*/ 372849 w 976353"/>
              <a:gd name="connsiteY4" fmla="*/ 1850172 h 1852270"/>
              <a:gd name="connsiteX5" fmla="*/ 976353 w 976353"/>
              <a:gd name="connsiteY5" fmla="*/ 1460028 h 1852270"/>
              <a:gd name="connsiteX6" fmla="*/ 682729 w 976353"/>
              <a:gd name="connsiteY6" fmla="*/ 1443772 h 1852270"/>
              <a:gd name="connsiteX7" fmla="*/ 844273 w 976353"/>
              <a:gd name="connsiteY7" fmla="*/ 756956 h 1852270"/>
              <a:gd name="connsiteX8" fmla="*/ 336273 w 976353"/>
              <a:gd name="connsiteY8" fmla="*/ 27468 h 1852270"/>
              <a:gd name="connsiteX9" fmla="*/ 993 w 976353"/>
              <a:gd name="connsiteY9" fmla="*/ 204252 h 1852270"/>
              <a:gd name="connsiteX0" fmla="*/ 993 w 976353"/>
              <a:gd name="connsiteY0" fmla="*/ 204252 h 1850172"/>
              <a:gd name="connsiteX1" fmla="*/ 439905 w 976353"/>
              <a:gd name="connsiteY1" fmla="*/ 679740 h 1850172"/>
              <a:gd name="connsiteX2" fmla="*/ 453621 w 976353"/>
              <a:gd name="connsiteY2" fmla="*/ 1427516 h 1850172"/>
              <a:gd name="connsiteX3" fmla="*/ 250929 w 976353"/>
              <a:gd name="connsiteY3" fmla="*/ 1264956 h 1850172"/>
              <a:gd name="connsiteX4" fmla="*/ 372849 w 976353"/>
              <a:gd name="connsiteY4" fmla="*/ 1850172 h 1850172"/>
              <a:gd name="connsiteX5" fmla="*/ 976353 w 976353"/>
              <a:gd name="connsiteY5" fmla="*/ 1460028 h 1850172"/>
              <a:gd name="connsiteX6" fmla="*/ 682729 w 976353"/>
              <a:gd name="connsiteY6" fmla="*/ 1443772 h 1850172"/>
              <a:gd name="connsiteX7" fmla="*/ 844273 w 976353"/>
              <a:gd name="connsiteY7" fmla="*/ 756956 h 1850172"/>
              <a:gd name="connsiteX8" fmla="*/ 336273 w 976353"/>
              <a:gd name="connsiteY8" fmla="*/ 27468 h 1850172"/>
              <a:gd name="connsiteX9" fmla="*/ 993 w 976353"/>
              <a:gd name="connsiteY9" fmla="*/ 204252 h 1850172"/>
              <a:gd name="connsiteX0" fmla="*/ 993 w 976353"/>
              <a:gd name="connsiteY0" fmla="*/ 204252 h 1850172"/>
              <a:gd name="connsiteX1" fmla="*/ 439905 w 976353"/>
              <a:gd name="connsiteY1" fmla="*/ 679740 h 1850172"/>
              <a:gd name="connsiteX2" fmla="*/ 453621 w 976353"/>
              <a:gd name="connsiteY2" fmla="*/ 1427516 h 1850172"/>
              <a:gd name="connsiteX3" fmla="*/ 250929 w 976353"/>
              <a:gd name="connsiteY3" fmla="*/ 1264956 h 1850172"/>
              <a:gd name="connsiteX4" fmla="*/ 372849 w 976353"/>
              <a:gd name="connsiteY4" fmla="*/ 1850172 h 1850172"/>
              <a:gd name="connsiteX5" fmla="*/ 976353 w 976353"/>
              <a:gd name="connsiteY5" fmla="*/ 1460028 h 1850172"/>
              <a:gd name="connsiteX6" fmla="*/ 682729 w 976353"/>
              <a:gd name="connsiteY6" fmla="*/ 1443772 h 1850172"/>
              <a:gd name="connsiteX7" fmla="*/ 844273 w 976353"/>
              <a:gd name="connsiteY7" fmla="*/ 756956 h 1850172"/>
              <a:gd name="connsiteX8" fmla="*/ 336273 w 976353"/>
              <a:gd name="connsiteY8" fmla="*/ 27468 h 1850172"/>
              <a:gd name="connsiteX9" fmla="*/ 993 w 976353"/>
              <a:gd name="connsiteY9" fmla="*/ 204252 h 185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6353" h="1850172">
                <a:moveTo>
                  <a:pt x="993" y="204252"/>
                </a:moveTo>
                <a:cubicBezTo>
                  <a:pt x="18265" y="312964"/>
                  <a:pt x="364467" y="475863"/>
                  <a:pt x="439905" y="679740"/>
                </a:cubicBezTo>
                <a:cubicBezTo>
                  <a:pt x="515343" y="883617"/>
                  <a:pt x="497817" y="1248700"/>
                  <a:pt x="453621" y="1427516"/>
                </a:cubicBezTo>
                <a:cubicBezTo>
                  <a:pt x="325605" y="1326932"/>
                  <a:pt x="363451" y="1367233"/>
                  <a:pt x="250929" y="1264956"/>
                </a:cubicBezTo>
                <a:cubicBezTo>
                  <a:pt x="237467" y="1335399"/>
                  <a:pt x="333225" y="1670340"/>
                  <a:pt x="372849" y="1850172"/>
                </a:cubicBezTo>
                <a:cubicBezTo>
                  <a:pt x="646153" y="1694724"/>
                  <a:pt x="924706" y="1527761"/>
                  <a:pt x="976353" y="1460028"/>
                </a:cubicBezTo>
                <a:cubicBezTo>
                  <a:pt x="832420" y="1450715"/>
                  <a:pt x="844442" y="1459351"/>
                  <a:pt x="682729" y="1443772"/>
                </a:cubicBezTo>
                <a:cubicBezTo>
                  <a:pt x="749616" y="1273253"/>
                  <a:pt x="902016" y="993007"/>
                  <a:pt x="844273" y="756956"/>
                </a:cubicBezTo>
                <a:cubicBezTo>
                  <a:pt x="786530" y="520905"/>
                  <a:pt x="476820" y="119585"/>
                  <a:pt x="336273" y="27468"/>
                </a:cubicBezTo>
                <a:cubicBezTo>
                  <a:pt x="195726" y="-64649"/>
                  <a:pt x="-16279" y="95540"/>
                  <a:pt x="993" y="204252"/>
                </a:cubicBezTo>
                <a:close/>
              </a:path>
            </a:pathLst>
          </a:custGeom>
          <a:solidFill>
            <a:srgbClr val="CFB6FC"/>
          </a:solidFill>
          <a:ln w="38100">
            <a:solidFill>
              <a:srgbClr val="4D07C7"/>
            </a:solidFill>
          </a:ln>
          <a:effectLst>
            <a:outerShdw blurRad="114300" sx="106000" sy="106000" algn="ctr" rotWithShape="0">
              <a:srgbClr val="4D07C7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23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4896 1.48148E-6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67" grpId="0" animBg="1"/>
      <p:bldP spid="67" grpId="1" animBg="1"/>
      <p:bldP spid="74" grpId="0" animBg="1"/>
      <p:bldP spid="74" grpId="1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9A8F1DC-D900-00F7-C16F-919A11011760}"/>
              </a:ext>
            </a:extLst>
          </p:cNvPr>
          <p:cNvCxnSpPr/>
          <p:nvPr/>
        </p:nvCxnSpPr>
        <p:spPr>
          <a:xfrm>
            <a:off x="0" y="1502940"/>
            <a:ext cx="8288977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9128DF-DDE6-974B-66B0-8F7D527F2757}"/>
              </a:ext>
            </a:extLst>
          </p:cNvPr>
          <p:cNvCxnSpPr/>
          <p:nvPr/>
        </p:nvCxnSpPr>
        <p:spPr>
          <a:xfrm>
            <a:off x="0" y="2296690"/>
            <a:ext cx="8288977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D8B726-BB41-3C26-A46E-306A7A09B7CF}"/>
              </a:ext>
            </a:extLst>
          </p:cNvPr>
          <p:cNvCxnSpPr>
            <a:cxnSpLocks/>
          </p:cNvCxnSpPr>
          <p:nvPr/>
        </p:nvCxnSpPr>
        <p:spPr>
          <a:xfrm>
            <a:off x="8288977" y="0"/>
            <a:ext cx="0" cy="11132133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822E4E7-00D8-9228-CC53-427EEFA89DB2}"/>
              </a:ext>
            </a:extLst>
          </p:cNvPr>
          <p:cNvCxnSpPr>
            <a:cxnSpLocks/>
          </p:cNvCxnSpPr>
          <p:nvPr/>
        </p:nvCxnSpPr>
        <p:spPr>
          <a:xfrm>
            <a:off x="10270177" y="882650"/>
            <a:ext cx="0" cy="10249483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2C407D9-27BC-7FD6-595B-14BA0871405F}"/>
              </a:ext>
            </a:extLst>
          </p:cNvPr>
          <p:cNvCxnSpPr>
            <a:cxnSpLocks/>
          </p:cNvCxnSpPr>
          <p:nvPr/>
        </p:nvCxnSpPr>
        <p:spPr>
          <a:xfrm>
            <a:off x="8288977" y="882650"/>
            <a:ext cx="3903023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5CF3FB3-FC63-D1DC-986B-133B4712CBF5}"/>
              </a:ext>
            </a:extLst>
          </p:cNvPr>
          <p:cNvSpPr txBox="1"/>
          <p:nvPr/>
        </p:nvSpPr>
        <p:spPr>
          <a:xfrm>
            <a:off x="8476933" y="115447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Dictionary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3AF157-F895-1CA7-7D9E-458F662BED77}"/>
              </a:ext>
            </a:extLst>
          </p:cNvPr>
          <p:cNvSpPr txBox="1"/>
          <p:nvPr/>
        </p:nvSpPr>
        <p:spPr>
          <a:xfrm>
            <a:off x="10625403" y="827602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A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7771A7-123A-C0C3-0BCF-B6BD949397EF}"/>
              </a:ext>
            </a:extLst>
          </p:cNvPr>
          <p:cNvSpPr txBox="1"/>
          <p:nvPr/>
        </p:nvSpPr>
        <p:spPr>
          <a:xfrm>
            <a:off x="8606091" y="8346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00464F-928B-E45E-32AA-D6ED0B79D10A}"/>
              </a:ext>
            </a:extLst>
          </p:cNvPr>
          <p:cNvSpPr txBox="1"/>
          <p:nvPr/>
        </p:nvSpPr>
        <p:spPr>
          <a:xfrm>
            <a:off x="10644088" y="129431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83C0E6C-6674-4EB2-4569-D8CAF30FBE2B}"/>
              </a:ext>
            </a:extLst>
          </p:cNvPr>
          <p:cNvSpPr txBox="1"/>
          <p:nvPr/>
        </p:nvSpPr>
        <p:spPr>
          <a:xfrm>
            <a:off x="8588110" y="133041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EDCE5BB-3C5E-A56C-153D-D9CE02A9C930}"/>
              </a:ext>
            </a:extLst>
          </p:cNvPr>
          <p:cNvGrpSpPr/>
          <p:nvPr/>
        </p:nvGrpSpPr>
        <p:grpSpPr>
          <a:xfrm>
            <a:off x="10716038" y="1543517"/>
            <a:ext cx="466794" cy="1088135"/>
            <a:chOff x="9106522" y="1777544"/>
            <a:chExt cx="466794" cy="1088135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4B8339E-1691-5619-F611-B23A26CEA097}"/>
                </a:ext>
              </a:extLst>
            </p:cNvPr>
            <p:cNvSpPr txBox="1"/>
            <p:nvPr/>
          </p:nvSpPr>
          <p:spPr>
            <a:xfrm>
              <a:off x="9106522" y="1777544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916BAD1-66FB-5CE1-2EA0-3F8C4B03796D}"/>
                </a:ext>
              </a:extLst>
            </p:cNvPr>
            <p:cNvSpPr txBox="1"/>
            <p:nvPr/>
          </p:nvSpPr>
          <p:spPr>
            <a:xfrm>
              <a:off x="9106522" y="193274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EB53873-DD40-4E89-3EB2-3FC8C778DAB0}"/>
                </a:ext>
              </a:extLst>
            </p:cNvPr>
            <p:cNvSpPr txBox="1"/>
            <p:nvPr/>
          </p:nvSpPr>
          <p:spPr>
            <a:xfrm>
              <a:off x="9106522" y="209623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F300DB5-A2FA-9985-1EAF-CF354C79238C}"/>
              </a:ext>
            </a:extLst>
          </p:cNvPr>
          <p:cNvGrpSpPr/>
          <p:nvPr/>
        </p:nvGrpSpPr>
        <p:grpSpPr>
          <a:xfrm>
            <a:off x="8654800" y="1544662"/>
            <a:ext cx="466794" cy="1088135"/>
            <a:chOff x="9106522" y="1777544"/>
            <a:chExt cx="466794" cy="108813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CBC974C-3121-CAF7-CEA3-E1A96422E3AC}"/>
                </a:ext>
              </a:extLst>
            </p:cNvPr>
            <p:cNvSpPr txBox="1"/>
            <p:nvPr/>
          </p:nvSpPr>
          <p:spPr>
            <a:xfrm>
              <a:off x="9106522" y="1777544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C22558F-49AC-B10D-DD44-682031C0F38C}"/>
                </a:ext>
              </a:extLst>
            </p:cNvPr>
            <p:cNvSpPr txBox="1"/>
            <p:nvPr/>
          </p:nvSpPr>
          <p:spPr>
            <a:xfrm>
              <a:off x="9106522" y="193274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F721E31-4BA5-2505-55A6-0305625387B6}"/>
                </a:ext>
              </a:extLst>
            </p:cNvPr>
            <p:cNvSpPr txBox="1"/>
            <p:nvPr/>
          </p:nvSpPr>
          <p:spPr>
            <a:xfrm>
              <a:off x="9106522" y="209623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.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568C535A-031D-84B3-AB8F-E3C1E8333CC1}"/>
              </a:ext>
            </a:extLst>
          </p:cNvPr>
          <p:cNvSpPr txBox="1"/>
          <p:nvPr/>
        </p:nvSpPr>
        <p:spPr>
          <a:xfrm>
            <a:off x="10646837" y="2362902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Z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ECF96C5-A096-906C-B689-528BF439F21F}"/>
              </a:ext>
            </a:extLst>
          </p:cNvPr>
          <p:cNvSpPr txBox="1"/>
          <p:nvPr/>
        </p:nvSpPr>
        <p:spPr>
          <a:xfrm>
            <a:off x="8623900" y="24163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26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74FA1CB-E8D9-B375-5E9C-F72B61A38646}"/>
              </a:ext>
            </a:extLst>
          </p:cNvPr>
          <p:cNvCxnSpPr>
            <a:cxnSpLocks/>
          </p:cNvCxnSpPr>
          <p:nvPr/>
        </p:nvCxnSpPr>
        <p:spPr>
          <a:xfrm>
            <a:off x="2809034" y="1502940"/>
            <a:ext cx="0" cy="9666321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CBCCFDB-E8F9-42B4-F9E3-CEE003EF058D}"/>
              </a:ext>
            </a:extLst>
          </p:cNvPr>
          <p:cNvCxnSpPr>
            <a:cxnSpLocks/>
          </p:cNvCxnSpPr>
          <p:nvPr/>
        </p:nvCxnSpPr>
        <p:spPr>
          <a:xfrm>
            <a:off x="5828304" y="1502940"/>
            <a:ext cx="0" cy="9629193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3D28A34-1D4D-40C5-3856-5789BDBA706C}"/>
              </a:ext>
            </a:extLst>
          </p:cNvPr>
          <p:cNvSpPr txBox="1"/>
          <p:nvPr/>
        </p:nvSpPr>
        <p:spPr>
          <a:xfrm>
            <a:off x="62739" y="1568050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Prev.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09A22F-DC53-867C-9B1C-F3C1397C5877}"/>
              </a:ext>
            </a:extLst>
          </p:cNvPr>
          <p:cNvSpPr txBox="1"/>
          <p:nvPr/>
        </p:nvSpPr>
        <p:spPr>
          <a:xfrm>
            <a:off x="2875725" y="1568050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Code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9FC1291-9980-9488-C08F-14F8ECB975B1}"/>
              </a:ext>
            </a:extLst>
          </p:cNvPr>
          <p:cNvSpPr txBox="1"/>
          <p:nvPr/>
        </p:nvSpPr>
        <p:spPr>
          <a:xfrm>
            <a:off x="5894995" y="1568050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Output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176B455-CAEF-58B6-A008-799D8C33A572}"/>
              </a:ext>
            </a:extLst>
          </p:cNvPr>
          <p:cNvSpPr txBox="1"/>
          <p:nvPr/>
        </p:nvSpPr>
        <p:spPr>
          <a:xfrm>
            <a:off x="10626953" y="287971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2DAEAE7-5399-4327-76EA-A6BA6BA363B7}"/>
              </a:ext>
            </a:extLst>
          </p:cNvPr>
          <p:cNvSpPr txBox="1"/>
          <p:nvPr/>
        </p:nvSpPr>
        <p:spPr>
          <a:xfrm>
            <a:off x="8620100" y="29216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27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C40F35E-7209-52AE-5042-FD24DD1A5951}"/>
              </a:ext>
            </a:extLst>
          </p:cNvPr>
          <p:cNvSpPr txBox="1"/>
          <p:nvPr/>
        </p:nvSpPr>
        <p:spPr>
          <a:xfrm>
            <a:off x="10626953" y="338771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BF2C197-B810-5029-54A5-AC6F6BBD197A}"/>
              </a:ext>
            </a:extLst>
          </p:cNvPr>
          <p:cNvSpPr txBox="1"/>
          <p:nvPr/>
        </p:nvSpPr>
        <p:spPr>
          <a:xfrm>
            <a:off x="8620100" y="34550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28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A867EDA-1605-C01D-A070-2A926FADDD20}"/>
              </a:ext>
            </a:extLst>
          </p:cNvPr>
          <p:cNvSpPr txBox="1"/>
          <p:nvPr/>
        </p:nvSpPr>
        <p:spPr>
          <a:xfrm>
            <a:off x="10626953" y="390206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9D89CBE-BDAF-32CC-98D7-597D1E95A85B}"/>
              </a:ext>
            </a:extLst>
          </p:cNvPr>
          <p:cNvSpPr txBox="1"/>
          <p:nvPr/>
        </p:nvSpPr>
        <p:spPr>
          <a:xfrm>
            <a:off x="8620100" y="39694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29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E8581C8-1225-989B-0B4B-D107DBABF1EC}"/>
              </a:ext>
            </a:extLst>
          </p:cNvPr>
          <p:cNvSpPr txBox="1"/>
          <p:nvPr/>
        </p:nvSpPr>
        <p:spPr>
          <a:xfrm>
            <a:off x="10626953" y="440371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829FF75-D071-2F58-9FCA-DD4E0E9EE862}"/>
              </a:ext>
            </a:extLst>
          </p:cNvPr>
          <p:cNvSpPr txBox="1"/>
          <p:nvPr/>
        </p:nvSpPr>
        <p:spPr>
          <a:xfrm>
            <a:off x="8620100" y="44647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AFF3FA7-4200-F989-6068-92DDFB07F92E}"/>
              </a:ext>
            </a:extLst>
          </p:cNvPr>
          <p:cNvSpPr txBox="1"/>
          <p:nvPr/>
        </p:nvSpPr>
        <p:spPr>
          <a:xfrm>
            <a:off x="10626953" y="691196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779571A-EB20-75DF-9750-421DE0DC8843}"/>
              </a:ext>
            </a:extLst>
          </p:cNvPr>
          <p:cNvSpPr txBox="1"/>
          <p:nvPr/>
        </p:nvSpPr>
        <p:spPr>
          <a:xfrm>
            <a:off x="8620100" y="69729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CF9947C-0959-2837-8E95-4E8853E3961C}"/>
              </a:ext>
            </a:extLst>
          </p:cNvPr>
          <p:cNvSpPr txBox="1"/>
          <p:nvPr/>
        </p:nvSpPr>
        <p:spPr>
          <a:xfrm>
            <a:off x="10626953" y="7400913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9813D03-B586-C676-7D1F-A47808465BAC}"/>
              </a:ext>
            </a:extLst>
          </p:cNvPr>
          <p:cNvSpPr txBox="1"/>
          <p:nvPr/>
        </p:nvSpPr>
        <p:spPr>
          <a:xfrm>
            <a:off x="8620100" y="74619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36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1089A2B-C76E-C98C-C268-E62C2109B903}"/>
              </a:ext>
            </a:extLst>
          </p:cNvPr>
          <p:cNvSpPr txBox="1"/>
          <p:nvPr/>
        </p:nvSpPr>
        <p:spPr>
          <a:xfrm>
            <a:off x="10626953" y="4905363"/>
            <a:ext cx="7681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OR</a:t>
            </a:r>
            <a:r>
              <a:rPr lang="en-US" altLang="zh-CN" sz="100" dirty="0">
                <a:solidFill>
                  <a:schemeClr val="bg1"/>
                </a:solidFill>
                <a:latin typeface="Determination Mono Web" pitchFamily="2" charset="0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C65E99A-A9C0-B225-FB18-ED96EF600CB8}"/>
              </a:ext>
            </a:extLst>
          </p:cNvPr>
          <p:cNvSpPr txBox="1"/>
          <p:nvPr/>
        </p:nvSpPr>
        <p:spPr>
          <a:xfrm>
            <a:off x="8620100" y="49473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31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D669CF6-E318-AD0B-BABA-E64EC1BECBC0}"/>
              </a:ext>
            </a:extLst>
          </p:cNvPr>
          <p:cNvSpPr txBox="1"/>
          <p:nvPr/>
        </p:nvSpPr>
        <p:spPr>
          <a:xfrm>
            <a:off x="10626953" y="541336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1F499D7-133F-247D-B914-FE023E3D7808}"/>
              </a:ext>
            </a:extLst>
          </p:cNvPr>
          <p:cNvSpPr txBox="1"/>
          <p:nvPr/>
        </p:nvSpPr>
        <p:spPr>
          <a:xfrm>
            <a:off x="8620100" y="54807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32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77F3804-FCFD-89C7-13AF-77E3A0C1B865}"/>
              </a:ext>
            </a:extLst>
          </p:cNvPr>
          <p:cNvSpPr txBox="1"/>
          <p:nvPr/>
        </p:nvSpPr>
        <p:spPr>
          <a:xfrm>
            <a:off x="10626953" y="592771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NO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4D4BF07-F3D7-9272-B85A-BA6FED34C11D}"/>
              </a:ext>
            </a:extLst>
          </p:cNvPr>
          <p:cNvSpPr txBox="1"/>
          <p:nvPr/>
        </p:nvSpPr>
        <p:spPr>
          <a:xfrm>
            <a:off x="8620100" y="59950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33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8F43742-E141-F258-57C7-9B1E7105E5CF}"/>
              </a:ext>
            </a:extLst>
          </p:cNvPr>
          <p:cNvSpPr txBox="1"/>
          <p:nvPr/>
        </p:nvSpPr>
        <p:spPr>
          <a:xfrm>
            <a:off x="10626953" y="642936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AA77FA0A-6A57-CF93-999B-3EB00D17A753}"/>
              </a:ext>
            </a:extLst>
          </p:cNvPr>
          <p:cNvSpPr txBox="1"/>
          <p:nvPr/>
        </p:nvSpPr>
        <p:spPr>
          <a:xfrm>
            <a:off x="8620100" y="64903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34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57E7646-6C25-0F70-A149-AE73D0BB36AC}"/>
              </a:ext>
            </a:extLst>
          </p:cNvPr>
          <p:cNvSpPr txBox="1"/>
          <p:nvPr/>
        </p:nvSpPr>
        <p:spPr>
          <a:xfrm>
            <a:off x="10626953" y="9407513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EOR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12DE3795-C872-5E89-E303-EE2567C503D0}"/>
              </a:ext>
            </a:extLst>
          </p:cNvPr>
          <p:cNvSpPr txBox="1"/>
          <p:nvPr/>
        </p:nvSpPr>
        <p:spPr>
          <a:xfrm>
            <a:off x="8620100" y="94685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40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6C31A19-CFFC-1CA2-5F48-4BD2015FC389}"/>
              </a:ext>
            </a:extLst>
          </p:cNvPr>
          <p:cNvSpPr txBox="1"/>
          <p:nvPr/>
        </p:nvSpPr>
        <p:spPr>
          <a:xfrm>
            <a:off x="10626953" y="9902813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RNO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05AFD7C3-D9AF-B5F5-A490-AC9C8E97297B}"/>
              </a:ext>
            </a:extLst>
          </p:cNvPr>
          <p:cNvSpPr txBox="1"/>
          <p:nvPr/>
        </p:nvSpPr>
        <p:spPr>
          <a:xfrm>
            <a:off x="8620100" y="99638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41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99276C7-688C-68AC-8F5D-7F289BA5F34D}"/>
              </a:ext>
            </a:extLst>
          </p:cNvPr>
          <p:cNvSpPr txBox="1"/>
          <p:nvPr/>
        </p:nvSpPr>
        <p:spPr>
          <a:xfrm>
            <a:off x="6176402" y="231203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701FA5-28CD-2A79-3F25-2F9F4D277099}"/>
              </a:ext>
            </a:extLst>
          </p:cNvPr>
          <p:cNvSpPr txBox="1"/>
          <p:nvPr/>
        </p:nvSpPr>
        <p:spPr>
          <a:xfrm>
            <a:off x="3149435" y="229836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A0A4FF6-7BD1-EF5B-E005-C9337221C778}"/>
              </a:ext>
            </a:extLst>
          </p:cNvPr>
          <p:cNvSpPr txBox="1"/>
          <p:nvPr/>
        </p:nvSpPr>
        <p:spPr>
          <a:xfrm>
            <a:off x="6176402" y="28687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F2510BD-2E94-C188-2631-7D505FB0D384}"/>
              </a:ext>
            </a:extLst>
          </p:cNvPr>
          <p:cNvSpPr txBox="1"/>
          <p:nvPr/>
        </p:nvSpPr>
        <p:spPr>
          <a:xfrm>
            <a:off x="3149435" y="28931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2A6C88F-A95D-BCC5-AC2F-1B01283400A3}"/>
              </a:ext>
            </a:extLst>
          </p:cNvPr>
          <p:cNvSpPr txBox="1"/>
          <p:nvPr/>
        </p:nvSpPr>
        <p:spPr>
          <a:xfrm>
            <a:off x="377981" y="28687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4F6B6D9-2249-E43C-78BA-757C251A0F18}"/>
              </a:ext>
            </a:extLst>
          </p:cNvPr>
          <p:cNvSpPr txBox="1"/>
          <p:nvPr/>
        </p:nvSpPr>
        <p:spPr>
          <a:xfrm>
            <a:off x="6176402" y="33894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B20038D-BF70-A81D-08C7-BBC80DF2FF60}"/>
              </a:ext>
            </a:extLst>
          </p:cNvPr>
          <p:cNvSpPr txBox="1"/>
          <p:nvPr/>
        </p:nvSpPr>
        <p:spPr>
          <a:xfrm>
            <a:off x="3149435" y="341384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5AE535-2F69-22D2-ECDC-1D66DCB0D8EB}"/>
              </a:ext>
            </a:extLst>
          </p:cNvPr>
          <p:cNvSpPr txBox="1"/>
          <p:nvPr/>
        </p:nvSpPr>
        <p:spPr>
          <a:xfrm>
            <a:off x="377981" y="33894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AEE0572-BD18-85B9-789E-2082A862B959}"/>
              </a:ext>
            </a:extLst>
          </p:cNvPr>
          <p:cNvSpPr txBox="1"/>
          <p:nvPr/>
        </p:nvSpPr>
        <p:spPr>
          <a:xfrm>
            <a:off x="6176402" y="39228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4954362-B9EB-1A1C-B265-9FB964894012}"/>
              </a:ext>
            </a:extLst>
          </p:cNvPr>
          <p:cNvSpPr txBox="1"/>
          <p:nvPr/>
        </p:nvSpPr>
        <p:spPr>
          <a:xfrm>
            <a:off x="3149435" y="394724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086768F-A3E3-1FC3-53C7-8BBCD6620F11}"/>
              </a:ext>
            </a:extLst>
          </p:cNvPr>
          <p:cNvSpPr txBox="1"/>
          <p:nvPr/>
        </p:nvSpPr>
        <p:spPr>
          <a:xfrm>
            <a:off x="377981" y="39228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2B99177-4718-5BBF-70C0-8B634D40ED09}"/>
              </a:ext>
            </a:extLst>
          </p:cNvPr>
          <p:cNvSpPr txBox="1"/>
          <p:nvPr/>
        </p:nvSpPr>
        <p:spPr>
          <a:xfrm>
            <a:off x="6176402" y="44308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DB4EAE6-132E-DA4C-9D62-4690FDE9ABBA}"/>
              </a:ext>
            </a:extLst>
          </p:cNvPr>
          <p:cNvSpPr txBox="1"/>
          <p:nvPr/>
        </p:nvSpPr>
        <p:spPr>
          <a:xfrm>
            <a:off x="3149435" y="44552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1B47E00-BAD0-A27E-45A0-1CDB67CF6FEF}"/>
              </a:ext>
            </a:extLst>
          </p:cNvPr>
          <p:cNvSpPr txBox="1"/>
          <p:nvPr/>
        </p:nvSpPr>
        <p:spPr>
          <a:xfrm>
            <a:off x="377981" y="443082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6B10F12-14CC-8366-0328-D1F17391DE8D}"/>
              </a:ext>
            </a:extLst>
          </p:cNvPr>
          <p:cNvSpPr txBox="1"/>
          <p:nvPr/>
        </p:nvSpPr>
        <p:spPr>
          <a:xfrm>
            <a:off x="6176402" y="693907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24C967F-47A7-87A2-816F-5A066E383B35}"/>
              </a:ext>
            </a:extLst>
          </p:cNvPr>
          <p:cNvSpPr txBox="1"/>
          <p:nvPr/>
        </p:nvSpPr>
        <p:spPr>
          <a:xfrm>
            <a:off x="3149435" y="696349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27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4F4995D-34AF-BB7D-B897-B93114F754A8}"/>
              </a:ext>
            </a:extLst>
          </p:cNvPr>
          <p:cNvSpPr txBox="1"/>
          <p:nvPr/>
        </p:nvSpPr>
        <p:spPr>
          <a:xfrm>
            <a:off x="377981" y="69390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5D623AA-518E-66B3-BAA2-BD707D5B84B7}"/>
              </a:ext>
            </a:extLst>
          </p:cNvPr>
          <p:cNvSpPr txBox="1"/>
          <p:nvPr/>
        </p:nvSpPr>
        <p:spPr>
          <a:xfrm>
            <a:off x="6176402" y="74280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C65427B-997F-79F3-891A-C09191158EB0}"/>
              </a:ext>
            </a:extLst>
          </p:cNvPr>
          <p:cNvSpPr txBox="1"/>
          <p:nvPr/>
        </p:nvSpPr>
        <p:spPr>
          <a:xfrm>
            <a:off x="3149435" y="74524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29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0EBA5B15-819D-C6BC-7355-9D29C3390242}"/>
              </a:ext>
            </a:extLst>
          </p:cNvPr>
          <p:cNvSpPr txBox="1"/>
          <p:nvPr/>
        </p:nvSpPr>
        <p:spPr>
          <a:xfrm>
            <a:off x="377981" y="74280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E30BBBBF-BED9-32DA-9706-EAC5EBFBD3D9}"/>
              </a:ext>
            </a:extLst>
          </p:cNvPr>
          <p:cNvSpPr txBox="1"/>
          <p:nvPr/>
        </p:nvSpPr>
        <p:spPr>
          <a:xfrm>
            <a:off x="6176402" y="48943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F96E435-E555-CEC9-A8DB-C83C12773B45}"/>
              </a:ext>
            </a:extLst>
          </p:cNvPr>
          <p:cNvSpPr txBox="1"/>
          <p:nvPr/>
        </p:nvSpPr>
        <p:spPr>
          <a:xfrm>
            <a:off x="3149435" y="491879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18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22692E4-B1CE-198F-DCCE-DF473E5A2438}"/>
              </a:ext>
            </a:extLst>
          </p:cNvPr>
          <p:cNvSpPr txBox="1"/>
          <p:nvPr/>
        </p:nvSpPr>
        <p:spPr>
          <a:xfrm>
            <a:off x="377981" y="48943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6B72C35-80F4-FD6C-0645-E929A78F3C5E}"/>
              </a:ext>
            </a:extLst>
          </p:cNvPr>
          <p:cNvSpPr txBox="1"/>
          <p:nvPr/>
        </p:nvSpPr>
        <p:spPr>
          <a:xfrm>
            <a:off x="6176402" y="54150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CD5DAE7-3FDF-0807-0E67-1DAA2C40F0EF}"/>
              </a:ext>
            </a:extLst>
          </p:cNvPr>
          <p:cNvSpPr txBox="1"/>
          <p:nvPr/>
        </p:nvSpPr>
        <p:spPr>
          <a:xfrm>
            <a:off x="3149435" y="543949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14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27F4CE1E-4A58-CB58-A80B-760E612A9E0F}"/>
              </a:ext>
            </a:extLst>
          </p:cNvPr>
          <p:cNvSpPr txBox="1"/>
          <p:nvPr/>
        </p:nvSpPr>
        <p:spPr>
          <a:xfrm>
            <a:off x="377981" y="54150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588D680E-9BCD-BE88-12E8-3615EB2F818E}"/>
              </a:ext>
            </a:extLst>
          </p:cNvPr>
          <p:cNvSpPr txBox="1"/>
          <p:nvPr/>
        </p:nvSpPr>
        <p:spPr>
          <a:xfrm>
            <a:off x="6176402" y="59484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AD878BBA-393D-17C7-F0F2-412BD7A86579}"/>
              </a:ext>
            </a:extLst>
          </p:cNvPr>
          <p:cNvSpPr txBox="1"/>
          <p:nvPr/>
        </p:nvSpPr>
        <p:spPr>
          <a:xfrm>
            <a:off x="3149435" y="597289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C447BC3A-FA56-3DB0-9418-6D6B2E415475}"/>
              </a:ext>
            </a:extLst>
          </p:cNvPr>
          <p:cNvSpPr txBox="1"/>
          <p:nvPr/>
        </p:nvSpPr>
        <p:spPr>
          <a:xfrm>
            <a:off x="377981" y="59484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774AD6B-657F-9857-FCF9-F005FD0125BA}"/>
              </a:ext>
            </a:extLst>
          </p:cNvPr>
          <p:cNvSpPr txBox="1"/>
          <p:nvPr/>
        </p:nvSpPr>
        <p:spPr>
          <a:xfrm>
            <a:off x="6176402" y="64564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BACEFFB-E889-21BD-FB6C-0B2632861BCA}"/>
              </a:ext>
            </a:extLst>
          </p:cNvPr>
          <p:cNvSpPr txBox="1"/>
          <p:nvPr/>
        </p:nvSpPr>
        <p:spPr>
          <a:xfrm>
            <a:off x="3149435" y="648089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20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1A84303-F32B-28AD-CBBC-DAF18572ED13}"/>
              </a:ext>
            </a:extLst>
          </p:cNvPr>
          <p:cNvSpPr txBox="1"/>
          <p:nvPr/>
        </p:nvSpPr>
        <p:spPr>
          <a:xfrm>
            <a:off x="377981" y="64564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947C7399-C800-2D59-958D-5C4DCDAD885A}"/>
              </a:ext>
            </a:extLst>
          </p:cNvPr>
          <p:cNvSpPr txBox="1"/>
          <p:nvPr/>
        </p:nvSpPr>
        <p:spPr>
          <a:xfrm>
            <a:off x="6176402" y="94346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9A0C8FD3-237B-B404-6F0E-9163FFFDCFEA}"/>
              </a:ext>
            </a:extLst>
          </p:cNvPr>
          <p:cNvSpPr txBox="1"/>
          <p:nvPr/>
        </p:nvSpPr>
        <p:spPr>
          <a:xfrm>
            <a:off x="3149435" y="94590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32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AF601BA-7C75-9902-EEE1-564EBD400C6D}"/>
              </a:ext>
            </a:extLst>
          </p:cNvPr>
          <p:cNvSpPr txBox="1"/>
          <p:nvPr/>
        </p:nvSpPr>
        <p:spPr>
          <a:xfrm>
            <a:off x="377981" y="94346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8C1A99A-AE5D-7532-8E95-B74B9006C404}"/>
              </a:ext>
            </a:extLst>
          </p:cNvPr>
          <p:cNvSpPr txBox="1"/>
          <p:nvPr/>
        </p:nvSpPr>
        <p:spPr>
          <a:xfrm>
            <a:off x="6176402" y="9929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72F4372-D647-3D93-D51F-6B8725026D72}"/>
              </a:ext>
            </a:extLst>
          </p:cNvPr>
          <p:cNvSpPr txBox="1"/>
          <p:nvPr/>
        </p:nvSpPr>
        <p:spPr>
          <a:xfrm>
            <a:off x="3149435" y="99543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34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A42F485D-69F4-2F31-1B75-702EA3AA4C68}"/>
              </a:ext>
            </a:extLst>
          </p:cNvPr>
          <p:cNvSpPr txBox="1"/>
          <p:nvPr/>
        </p:nvSpPr>
        <p:spPr>
          <a:xfrm>
            <a:off x="377981" y="99299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RN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B4F4CBBB-BAF1-B80C-9129-AFD6326CFF0D}"/>
              </a:ext>
            </a:extLst>
          </p:cNvPr>
          <p:cNvSpPr txBox="1"/>
          <p:nvPr/>
        </p:nvSpPr>
        <p:spPr>
          <a:xfrm>
            <a:off x="6176402" y="79106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6E25B1-361C-007E-A1B8-6C0C115F1B74}"/>
              </a:ext>
            </a:extLst>
          </p:cNvPr>
          <p:cNvSpPr txBox="1"/>
          <p:nvPr/>
        </p:nvSpPr>
        <p:spPr>
          <a:xfrm>
            <a:off x="3149435" y="79350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31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BF39EA7-D021-64D0-67B0-F57B87C440D5}"/>
              </a:ext>
            </a:extLst>
          </p:cNvPr>
          <p:cNvSpPr txBox="1"/>
          <p:nvPr/>
        </p:nvSpPr>
        <p:spPr>
          <a:xfrm>
            <a:off x="377981" y="79106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A1373428-573E-5251-F135-67DDA41DADC2}"/>
              </a:ext>
            </a:extLst>
          </p:cNvPr>
          <p:cNvSpPr txBox="1"/>
          <p:nvPr/>
        </p:nvSpPr>
        <p:spPr>
          <a:xfrm>
            <a:off x="6176402" y="8444020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B68DB40D-FA6A-94AD-7780-A0FFCC021088}"/>
              </a:ext>
            </a:extLst>
          </p:cNvPr>
          <p:cNvSpPr txBox="1"/>
          <p:nvPr/>
        </p:nvSpPr>
        <p:spPr>
          <a:xfrm>
            <a:off x="3149435" y="84684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36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E7CFA08-79EE-2145-7481-F847E888FF86}"/>
              </a:ext>
            </a:extLst>
          </p:cNvPr>
          <p:cNvSpPr txBox="1"/>
          <p:nvPr/>
        </p:nvSpPr>
        <p:spPr>
          <a:xfrm>
            <a:off x="377981" y="84440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OR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1E53378-836F-A119-F1FF-0F3CCCAA4817}"/>
              </a:ext>
            </a:extLst>
          </p:cNvPr>
          <p:cNvSpPr txBox="1"/>
          <p:nvPr/>
        </p:nvSpPr>
        <p:spPr>
          <a:xfrm>
            <a:off x="6176402" y="895202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EO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96031038-7E5B-0AD0-8573-42A6AFD383EE}"/>
              </a:ext>
            </a:extLst>
          </p:cNvPr>
          <p:cNvSpPr txBox="1"/>
          <p:nvPr/>
        </p:nvSpPr>
        <p:spPr>
          <a:xfrm>
            <a:off x="3149435" y="89764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30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49735070-D7CD-75FA-EF8C-52AE96950A33}"/>
              </a:ext>
            </a:extLst>
          </p:cNvPr>
          <p:cNvSpPr txBox="1"/>
          <p:nvPr/>
        </p:nvSpPr>
        <p:spPr>
          <a:xfrm>
            <a:off x="377981" y="8952020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TOB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69BB449-4277-91AF-82B8-230BF93035EC}"/>
              </a:ext>
            </a:extLst>
          </p:cNvPr>
          <p:cNvSpPr txBox="1"/>
          <p:nvPr/>
        </p:nvSpPr>
        <p:spPr>
          <a:xfrm>
            <a:off x="10626953" y="7908913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BEO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7F5FB31D-B884-8F40-E5A2-C67F217C25E6}"/>
              </a:ext>
            </a:extLst>
          </p:cNvPr>
          <p:cNvSpPr txBox="1"/>
          <p:nvPr/>
        </p:nvSpPr>
        <p:spPr>
          <a:xfrm>
            <a:off x="8620100" y="797628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37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C74DD85-347D-A56E-278C-0ECDF033A83E}"/>
              </a:ext>
            </a:extLst>
          </p:cNvPr>
          <p:cNvSpPr txBox="1"/>
          <p:nvPr/>
        </p:nvSpPr>
        <p:spPr>
          <a:xfrm>
            <a:off x="10626953" y="8423263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ORT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2AE5AF60-6A90-F971-F15C-55527C1A535B}"/>
              </a:ext>
            </a:extLst>
          </p:cNvPr>
          <p:cNvSpPr txBox="1"/>
          <p:nvPr/>
        </p:nvSpPr>
        <p:spPr>
          <a:xfrm>
            <a:off x="8620100" y="84906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38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61C1A50-A0A1-08B2-9DBC-8D180531D400}"/>
              </a:ext>
            </a:extLst>
          </p:cNvPr>
          <p:cNvSpPr txBox="1"/>
          <p:nvPr/>
        </p:nvSpPr>
        <p:spPr>
          <a:xfrm>
            <a:off x="10626953" y="892491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TOBE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AF41B1DA-5E88-CBB4-900E-ADEC3821A38D}"/>
              </a:ext>
            </a:extLst>
          </p:cNvPr>
          <p:cNvSpPr txBox="1"/>
          <p:nvPr/>
        </p:nvSpPr>
        <p:spPr>
          <a:xfrm>
            <a:off x="8620100" y="89859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Determination Mono Web" pitchFamily="2" charset="0"/>
              </a:rPr>
              <a:t>39</a:t>
            </a:r>
            <a:endParaRPr lang="zh-CN" altLang="en-US" sz="40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DCBE86-FEEE-368F-E584-CD239E36115C}"/>
              </a:ext>
            </a:extLst>
          </p:cNvPr>
          <p:cNvSpPr txBox="1"/>
          <p:nvPr/>
        </p:nvSpPr>
        <p:spPr>
          <a:xfrm>
            <a:off x="483398" y="2543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20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2AA12C-45A3-63F9-4F35-1B6B430EBA2C}"/>
              </a:ext>
            </a:extLst>
          </p:cNvPr>
          <p:cNvSpPr txBox="1"/>
          <p:nvPr/>
        </p:nvSpPr>
        <p:spPr>
          <a:xfrm>
            <a:off x="1418118" y="2543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4A96FD-0A3B-19CB-F707-12CC9F5FDAD6}"/>
              </a:ext>
            </a:extLst>
          </p:cNvPr>
          <p:cNvSpPr txBox="1"/>
          <p:nvPr/>
        </p:nvSpPr>
        <p:spPr>
          <a:xfrm>
            <a:off x="2352838" y="25432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BA4D326-1A52-7C15-DC66-F504F540E794}"/>
              </a:ext>
            </a:extLst>
          </p:cNvPr>
          <p:cNvSpPr txBox="1"/>
          <p:nvPr/>
        </p:nvSpPr>
        <p:spPr>
          <a:xfrm>
            <a:off x="3031077" y="25432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5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ED07BAB-444C-EBC1-38F2-7206362D91EB}"/>
              </a:ext>
            </a:extLst>
          </p:cNvPr>
          <p:cNvSpPr txBox="1"/>
          <p:nvPr/>
        </p:nvSpPr>
        <p:spPr>
          <a:xfrm>
            <a:off x="3709316" y="2543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169ECB26-4F28-F6B2-0EE8-F6F8005E2EDC}"/>
              </a:ext>
            </a:extLst>
          </p:cNvPr>
          <p:cNvSpPr txBox="1"/>
          <p:nvPr/>
        </p:nvSpPr>
        <p:spPr>
          <a:xfrm>
            <a:off x="1418118" y="57214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27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12EB7B4-4693-DCCE-E3A4-89296B074430}"/>
              </a:ext>
            </a:extLst>
          </p:cNvPr>
          <p:cNvSpPr txBox="1"/>
          <p:nvPr/>
        </p:nvSpPr>
        <p:spPr>
          <a:xfrm>
            <a:off x="2270764" y="57214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29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2F8A039-4C88-74A8-E230-E61B91D612D1}"/>
              </a:ext>
            </a:extLst>
          </p:cNvPr>
          <p:cNvSpPr txBox="1"/>
          <p:nvPr/>
        </p:nvSpPr>
        <p:spPr>
          <a:xfrm>
            <a:off x="4644036" y="2543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18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73BEFF37-9DB6-C597-55A1-ADB8FA4E4402}"/>
              </a:ext>
            </a:extLst>
          </p:cNvPr>
          <p:cNvSpPr txBox="1"/>
          <p:nvPr/>
        </p:nvSpPr>
        <p:spPr>
          <a:xfrm>
            <a:off x="5578756" y="2543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14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1B2BBDC-2827-3D1C-6CDB-F6F8000E25DF}"/>
              </a:ext>
            </a:extLst>
          </p:cNvPr>
          <p:cNvSpPr txBox="1"/>
          <p:nvPr/>
        </p:nvSpPr>
        <p:spPr>
          <a:xfrm>
            <a:off x="6508349" y="25432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15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BF38A45C-0841-B21F-1B52-AF7068F5538E}"/>
              </a:ext>
            </a:extLst>
          </p:cNvPr>
          <p:cNvSpPr txBox="1"/>
          <p:nvPr/>
        </p:nvSpPr>
        <p:spPr>
          <a:xfrm>
            <a:off x="483398" y="57214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20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2AA0C582-F5FF-4F8B-E4D3-29BEFA675844}"/>
              </a:ext>
            </a:extLst>
          </p:cNvPr>
          <p:cNvSpPr txBox="1"/>
          <p:nvPr/>
        </p:nvSpPr>
        <p:spPr>
          <a:xfrm>
            <a:off x="5522830" y="57214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32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F9E46E7A-F424-FA1F-4003-8A20DEA9BDEB}"/>
              </a:ext>
            </a:extLst>
          </p:cNvPr>
          <p:cNvSpPr txBox="1"/>
          <p:nvPr/>
        </p:nvSpPr>
        <p:spPr>
          <a:xfrm>
            <a:off x="6508349" y="57214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34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0D47B96B-F307-2659-512D-3F8AA76ECCFF}"/>
              </a:ext>
            </a:extLst>
          </p:cNvPr>
          <p:cNvSpPr txBox="1"/>
          <p:nvPr/>
        </p:nvSpPr>
        <p:spPr>
          <a:xfrm>
            <a:off x="3074627" y="57214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31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A4CBF813-7EDA-092F-8526-FE58B0F68FA7}"/>
              </a:ext>
            </a:extLst>
          </p:cNvPr>
          <p:cNvSpPr txBox="1"/>
          <p:nvPr/>
        </p:nvSpPr>
        <p:spPr>
          <a:xfrm>
            <a:off x="3888650" y="57214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36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FCED7BC2-B862-F2C4-1C8C-BD326AD1A33A}"/>
              </a:ext>
            </a:extLst>
          </p:cNvPr>
          <p:cNvSpPr txBox="1"/>
          <p:nvPr/>
        </p:nvSpPr>
        <p:spPr>
          <a:xfrm>
            <a:off x="4688487" y="57214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Determination Mono Web" pitchFamily="2" charset="0"/>
              </a:rPr>
              <a:t>30</a:t>
            </a:r>
            <a:endParaRPr lang="zh-CN" altLang="en-US" sz="4400" dirty="0">
              <a:solidFill>
                <a:schemeClr val="bg1"/>
              </a:solidFill>
              <a:latin typeface="Determination Mono We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6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5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5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5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5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5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5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0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5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5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15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25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49" grpId="2"/>
      <p:bldP spid="50" grpId="0"/>
      <p:bldP spid="50" grpId="1"/>
      <p:bldP spid="50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3" grpId="0"/>
      <p:bldP spid="64" grpId="0"/>
      <p:bldP spid="65" grpId="0"/>
      <p:bldP spid="102" grpId="0"/>
      <p:bldP spid="103" grpId="0"/>
      <p:bldP spid="113" grpId="0"/>
      <p:bldP spid="114" grpId="0"/>
      <p:bldP spid="115" grpId="0"/>
      <p:bldP spid="116" grpId="0"/>
      <p:bldP spid="117" grpId="0"/>
      <p:bldP spid="118" grpId="0"/>
      <p:bldP spid="44" grpId="0"/>
      <p:bldP spid="44" grpId="1"/>
      <p:bldP spid="44" grpId="2"/>
      <p:bldP spid="45" grpId="0"/>
      <p:bldP spid="45" grpId="1"/>
      <p:bldP spid="45" grpId="2"/>
      <p:bldP spid="46" grpId="0"/>
      <p:bldP spid="46" grpId="1"/>
      <p:bldP spid="46" grpId="2"/>
      <p:bldP spid="47" grpId="0"/>
      <p:bldP spid="47" grpId="1"/>
      <p:bldP spid="47" grpId="2"/>
      <p:bldP spid="48" grpId="0"/>
      <p:bldP spid="48" grpId="1"/>
      <p:bldP spid="48" grpId="2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5" grpId="0"/>
      <p:bldP spid="56" grpId="0"/>
      <p:bldP spid="57" grpId="0"/>
      <p:bldP spid="58" grpId="0"/>
      <p:bldP spid="59" grpId="0"/>
      <p:bldP spid="99" grpId="0"/>
      <p:bldP spid="100" grpId="0"/>
      <p:bldP spid="101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9A8F1DC-D900-00F7-C16F-919A11011760}"/>
              </a:ext>
            </a:extLst>
          </p:cNvPr>
          <p:cNvCxnSpPr/>
          <p:nvPr/>
        </p:nvCxnSpPr>
        <p:spPr>
          <a:xfrm>
            <a:off x="0" y="1502940"/>
            <a:ext cx="8288977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9128DF-DDE6-974B-66B0-8F7D527F2757}"/>
              </a:ext>
            </a:extLst>
          </p:cNvPr>
          <p:cNvCxnSpPr/>
          <p:nvPr/>
        </p:nvCxnSpPr>
        <p:spPr>
          <a:xfrm>
            <a:off x="0" y="2296690"/>
            <a:ext cx="8288977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D8B726-BB41-3C26-A46E-306A7A09B7CF}"/>
              </a:ext>
            </a:extLst>
          </p:cNvPr>
          <p:cNvCxnSpPr>
            <a:cxnSpLocks/>
          </p:cNvCxnSpPr>
          <p:nvPr/>
        </p:nvCxnSpPr>
        <p:spPr>
          <a:xfrm>
            <a:off x="8288977" y="0"/>
            <a:ext cx="0" cy="11132133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2C407D9-27BC-7FD6-595B-14BA0871405F}"/>
              </a:ext>
            </a:extLst>
          </p:cNvPr>
          <p:cNvCxnSpPr>
            <a:cxnSpLocks/>
          </p:cNvCxnSpPr>
          <p:nvPr/>
        </p:nvCxnSpPr>
        <p:spPr>
          <a:xfrm>
            <a:off x="8288977" y="882650"/>
            <a:ext cx="3903023" cy="0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5CF3FB3-FC63-D1DC-986B-133B4712CBF5}"/>
              </a:ext>
            </a:extLst>
          </p:cNvPr>
          <p:cNvSpPr txBox="1"/>
          <p:nvPr/>
        </p:nvSpPr>
        <p:spPr>
          <a:xfrm>
            <a:off x="8476933" y="115447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Dictionary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74FA1CB-E8D9-B375-5E9C-F72B61A38646}"/>
              </a:ext>
            </a:extLst>
          </p:cNvPr>
          <p:cNvCxnSpPr>
            <a:cxnSpLocks/>
          </p:cNvCxnSpPr>
          <p:nvPr/>
        </p:nvCxnSpPr>
        <p:spPr>
          <a:xfrm>
            <a:off x="2809034" y="1502940"/>
            <a:ext cx="0" cy="9666321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CBCCFDB-E8F9-42B4-F9E3-CEE003EF058D}"/>
              </a:ext>
            </a:extLst>
          </p:cNvPr>
          <p:cNvCxnSpPr>
            <a:cxnSpLocks/>
          </p:cNvCxnSpPr>
          <p:nvPr/>
        </p:nvCxnSpPr>
        <p:spPr>
          <a:xfrm>
            <a:off x="5828304" y="1502940"/>
            <a:ext cx="0" cy="9629193"/>
          </a:xfrm>
          <a:prstGeom prst="line">
            <a:avLst/>
          </a:prstGeom>
          <a:ln w="19050">
            <a:solidFill>
              <a:srgbClr val="4E07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3D28A34-1D4D-40C5-3856-5789BDBA706C}"/>
              </a:ext>
            </a:extLst>
          </p:cNvPr>
          <p:cNvSpPr txBox="1"/>
          <p:nvPr/>
        </p:nvSpPr>
        <p:spPr>
          <a:xfrm>
            <a:off x="62739" y="1568050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Prev.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09A22F-DC53-867C-9B1C-F3C1397C5877}"/>
              </a:ext>
            </a:extLst>
          </p:cNvPr>
          <p:cNvSpPr txBox="1"/>
          <p:nvPr/>
        </p:nvSpPr>
        <p:spPr>
          <a:xfrm>
            <a:off x="2875725" y="1568050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Code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9FC1291-9980-9488-C08F-14F8ECB975B1}"/>
              </a:ext>
            </a:extLst>
          </p:cNvPr>
          <p:cNvSpPr txBox="1"/>
          <p:nvPr/>
        </p:nvSpPr>
        <p:spPr>
          <a:xfrm>
            <a:off x="5894995" y="1568050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j-ea"/>
                <a:ea typeface="+mj-ea"/>
              </a:rPr>
              <a:t>Output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CADB697-0D05-C8DC-AE1B-64F9F224C6F7}"/>
              </a:ext>
            </a:extLst>
          </p:cNvPr>
          <p:cNvGrpSpPr/>
          <p:nvPr/>
        </p:nvGrpSpPr>
        <p:grpSpPr>
          <a:xfrm>
            <a:off x="377981" y="2298366"/>
            <a:ext cx="6829472" cy="8400995"/>
            <a:chOff x="377981" y="2298366"/>
            <a:chExt cx="6829472" cy="840099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99276C7-688C-68AC-8F5D-7F289BA5F34D}"/>
                </a:ext>
              </a:extLst>
            </p:cNvPr>
            <p:cNvSpPr txBox="1"/>
            <p:nvPr/>
          </p:nvSpPr>
          <p:spPr>
            <a:xfrm>
              <a:off x="6176402" y="231203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2701FA5-28CD-2A79-3F25-2F9F4D277099}"/>
                </a:ext>
              </a:extLst>
            </p:cNvPr>
            <p:cNvSpPr txBox="1"/>
            <p:nvPr/>
          </p:nvSpPr>
          <p:spPr>
            <a:xfrm>
              <a:off x="3149435" y="2298366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20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A0A4FF6-7BD1-EF5B-E005-C9337221C778}"/>
                </a:ext>
              </a:extLst>
            </p:cNvPr>
            <p:cNvSpPr txBox="1"/>
            <p:nvPr/>
          </p:nvSpPr>
          <p:spPr>
            <a:xfrm>
              <a:off x="6176402" y="28687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F2510BD-2E94-C188-2631-7D505FB0D384}"/>
                </a:ext>
              </a:extLst>
            </p:cNvPr>
            <p:cNvSpPr txBox="1"/>
            <p:nvPr/>
          </p:nvSpPr>
          <p:spPr>
            <a:xfrm>
              <a:off x="3149435" y="28931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15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2A6C88F-A95D-BCC5-AC2F-1B01283400A3}"/>
                </a:ext>
              </a:extLst>
            </p:cNvPr>
            <p:cNvSpPr txBox="1"/>
            <p:nvPr/>
          </p:nvSpPr>
          <p:spPr>
            <a:xfrm>
              <a:off x="377981" y="28687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4F6B6D9-2249-E43C-78BA-757C251A0F18}"/>
                </a:ext>
              </a:extLst>
            </p:cNvPr>
            <p:cNvSpPr txBox="1"/>
            <p:nvPr/>
          </p:nvSpPr>
          <p:spPr>
            <a:xfrm>
              <a:off x="6176402" y="33894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B20038D-BF70-A81D-08C7-BBC80DF2FF60}"/>
                </a:ext>
              </a:extLst>
            </p:cNvPr>
            <p:cNvSpPr txBox="1"/>
            <p:nvPr/>
          </p:nvSpPr>
          <p:spPr>
            <a:xfrm>
              <a:off x="3149435" y="3413847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205AE535-2F69-22D2-ECDC-1D66DCB0D8EB}"/>
                </a:ext>
              </a:extLst>
            </p:cNvPr>
            <p:cNvSpPr txBox="1"/>
            <p:nvPr/>
          </p:nvSpPr>
          <p:spPr>
            <a:xfrm>
              <a:off x="377981" y="33894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AEE0572-BD18-85B9-789E-2082A862B959}"/>
                </a:ext>
              </a:extLst>
            </p:cNvPr>
            <p:cNvSpPr txBox="1"/>
            <p:nvPr/>
          </p:nvSpPr>
          <p:spPr>
            <a:xfrm>
              <a:off x="6176402" y="39228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4954362-B9EB-1A1C-B265-9FB964894012}"/>
                </a:ext>
              </a:extLst>
            </p:cNvPr>
            <p:cNvSpPr txBox="1"/>
            <p:nvPr/>
          </p:nvSpPr>
          <p:spPr>
            <a:xfrm>
              <a:off x="3149435" y="3947247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5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086768F-A3E3-1FC3-53C7-8BBCD6620F11}"/>
                </a:ext>
              </a:extLst>
            </p:cNvPr>
            <p:cNvSpPr txBox="1"/>
            <p:nvPr/>
          </p:nvSpPr>
          <p:spPr>
            <a:xfrm>
              <a:off x="377981" y="39228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2B99177-4718-5BBF-70C0-8B634D40ED09}"/>
                </a:ext>
              </a:extLst>
            </p:cNvPr>
            <p:cNvSpPr txBox="1"/>
            <p:nvPr/>
          </p:nvSpPr>
          <p:spPr>
            <a:xfrm>
              <a:off x="6176402" y="44308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DB4EAE6-132E-DA4C-9D62-4690FDE9ABBA}"/>
                </a:ext>
              </a:extLst>
            </p:cNvPr>
            <p:cNvSpPr txBox="1"/>
            <p:nvPr/>
          </p:nvSpPr>
          <p:spPr>
            <a:xfrm>
              <a:off x="3149435" y="44552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15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1B47E00-BAD0-A27E-45A0-1CDB67CF6FEF}"/>
                </a:ext>
              </a:extLst>
            </p:cNvPr>
            <p:cNvSpPr txBox="1"/>
            <p:nvPr/>
          </p:nvSpPr>
          <p:spPr>
            <a:xfrm>
              <a:off x="377981" y="443082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56B10F12-14CC-8366-0328-D1F17391DE8D}"/>
                </a:ext>
              </a:extLst>
            </p:cNvPr>
            <p:cNvSpPr txBox="1"/>
            <p:nvPr/>
          </p:nvSpPr>
          <p:spPr>
            <a:xfrm>
              <a:off x="6176402" y="693907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24C967F-47A7-87A2-816F-5A066E383B35}"/>
                </a:ext>
              </a:extLst>
            </p:cNvPr>
            <p:cNvSpPr txBox="1"/>
            <p:nvPr/>
          </p:nvSpPr>
          <p:spPr>
            <a:xfrm>
              <a:off x="3149435" y="696349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27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B4F4995D-34AF-BB7D-B897-B93114F754A8}"/>
                </a:ext>
              </a:extLst>
            </p:cNvPr>
            <p:cNvSpPr txBox="1"/>
            <p:nvPr/>
          </p:nvSpPr>
          <p:spPr>
            <a:xfrm>
              <a:off x="377981" y="69390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E5D623AA-518E-66B3-BAA2-BD707D5B84B7}"/>
                </a:ext>
              </a:extLst>
            </p:cNvPr>
            <p:cNvSpPr txBox="1"/>
            <p:nvPr/>
          </p:nvSpPr>
          <p:spPr>
            <a:xfrm>
              <a:off x="6176402" y="74280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8C65427B-997F-79F3-891A-C09191158EB0}"/>
                </a:ext>
              </a:extLst>
            </p:cNvPr>
            <p:cNvSpPr txBox="1"/>
            <p:nvPr/>
          </p:nvSpPr>
          <p:spPr>
            <a:xfrm>
              <a:off x="3149435" y="74524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29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0EBA5B15-819D-C6BC-7355-9D29C3390242}"/>
                </a:ext>
              </a:extLst>
            </p:cNvPr>
            <p:cNvSpPr txBox="1"/>
            <p:nvPr/>
          </p:nvSpPr>
          <p:spPr>
            <a:xfrm>
              <a:off x="377981" y="74280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E30BBBBF-BED9-32DA-9706-EAC5EBFBD3D9}"/>
                </a:ext>
              </a:extLst>
            </p:cNvPr>
            <p:cNvSpPr txBox="1"/>
            <p:nvPr/>
          </p:nvSpPr>
          <p:spPr>
            <a:xfrm>
              <a:off x="6176402" y="48943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BF96E435-E555-CEC9-A8DB-C83C12773B45}"/>
                </a:ext>
              </a:extLst>
            </p:cNvPr>
            <p:cNvSpPr txBox="1"/>
            <p:nvPr/>
          </p:nvSpPr>
          <p:spPr>
            <a:xfrm>
              <a:off x="3149435" y="491879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18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222692E4-B1CE-198F-DCCE-DF473E5A2438}"/>
                </a:ext>
              </a:extLst>
            </p:cNvPr>
            <p:cNvSpPr txBox="1"/>
            <p:nvPr/>
          </p:nvSpPr>
          <p:spPr>
            <a:xfrm>
              <a:off x="377981" y="48943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D6B72C35-80F4-FD6C-0645-E929A78F3C5E}"/>
                </a:ext>
              </a:extLst>
            </p:cNvPr>
            <p:cNvSpPr txBox="1"/>
            <p:nvPr/>
          </p:nvSpPr>
          <p:spPr>
            <a:xfrm>
              <a:off x="6176402" y="54150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N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1CD5DAE7-3FDF-0807-0E67-1DAA2C40F0EF}"/>
                </a:ext>
              </a:extLst>
            </p:cNvPr>
            <p:cNvSpPr txBox="1"/>
            <p:nvPr/>
          </p:nvSpPr>
          <p:spPr>
            <a:xfrm>
              <a:off x="3149435" y="543949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14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7F4CE1E-4A58-CB58-A80B-760E612A9E0F}"/>
                </a:ext>
              </a:extLst>
            </p:cNvPr>
            <p:cNvSpPr txBox="1"/>
            <p:nvPr/>
          </p:nvSpPr>
          <p:spPr>
            <a:xfrm>
              <a:off x="377981" y="54150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588D680E-9BCD-BE88-12E8-3615EB2F818E}"/>
                </a:ext>
              </a:extLst>
            </p:cNvPr>
            <p:cNvSpPr txBox="1"/>
            <p:nvPr/>
          </p:nvSpPr>
          <p:spPr>
            <a:xfrm>
              <a:off x="6176402" y="59484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AD878BBA-393D-17C7-F0F2-412BD7A86579}"/>
                </a:ext>
              </a:extLst>
            </p:cNvPr>
            <p:cNvSpPr txBox="1"/>
            <p:nvPr/>
          </p:nvSpPr>
          <p:spPr>
            <a:xfrm>
              <a:off x="3149435" y="597289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15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C447BC3A-FA56-3DB0-9418-6D6B2E415475}"/>
                </a:ext>
              </a:extLst>
            </p:cNvPr>
            <p:cNvSpPr txBox="1"/>
            <p:nvPr/>
          </p:nvSpPr>
          <p:spPr>
            <a:xfrm>
              <a:off x="377981" y="59484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N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D774AD6B-657F-9857-FCF9-F005FD0125BA}"/>
                </a:ext>
              </a:extLst>
            </p:cNvPr>
            <p:cNvSpPr txBox="1"/>
            <p:nvPr/>
          </p:nvSpPr>
          <p:spPr>
            <a:xfrm>
              <a:off x="6176402" y="64564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5BACEFFB-E889-21BD-FB6C-0B2632861BCA}"/>
                </a:ext>
              </a:extLst>
            </p:cNvPr>
            <p:cNvSpPr txBox="1"/>
            <p:nvPr/>
          </p:nvSpPr>
          <p:spPr>
            <a:xfrm>
              <a:off x="3149435" y="648089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20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31A84303-F32B-28AD-CBBC-DAF18572ED13}"/>
                </a:ext>
              </a:extLst>
            </p:cNvPr>
            <p:cNvSpPr txBox="1"/>
            <p:nvPr/>
          </p:nvSpPr>
          <p:spPr>
            <a:xfrm>
              <a:off x="377981" y="645647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947C7399-C800-2D59-958D-5C4DCDAD885A}"/>
                </a:ext>
              </a:extLst>
            </p:cNvPr>
            <p:cNvSpPr txBox="1"/>
            <p:nvPr/>
          </p:nvSpPr>
          <p:spPr>
            <a:xfrm>
              <a:off x="6176402" y="94346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RN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9A0C8FD3-237B-B404-6F0E-9163FFFDCFEA}"/>
                </a:ext>
              </a:extLst>
            </p:cNvPr>
            <p:cNvSpPr txBox="1"/>
            <p:nvPr/>
          </p:nvSpPr>
          <p:spPr>
            <a:xfrm>
              <a:off x="3149435" y="94590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32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5AF601BA-7C75-9902-EEE1-564EBD400C6D}"/>
                </a:ext>
              </a:extLst>
            </p:cNvPr>
            <p:cNvSpPr txBox="1"/>
            <p:nvPr/>
          </p:nvSpPr>
          <p:spPr>
            <a:xfrm>
              <a:off x="377981" y="94346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28C1A99A-AE5D-7532-8E95-B74B9006C404}"/>
                </a:ext>
              </a:extLst>
            </p:cNvPr>
            <p:cNvSpPr txBox="1"/>
            <p:nvPr/>
          </p:nvSpPr>
          <p:spPr>
            <a:xfrm>
              <a:off x="6176402" y="99299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172F4372-D647-3D93-D51F-6B8725026D72}"/>
                </a:ext>
              </a:extLst>
            </p:cNvPr>
            <p:cNvSpPr txBox="1"/>
            <p:nvPr/>
          </p:nvSpPr>
          <p:spPr>
            <a:xfrm>
              <a:off x="3149435" y="99543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34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A42F485D-69F4-2F31-1B75-702EA3AA4C68}"/>
                </a:ext>
              </a:extLst>
            </p:cNvPr>
            <p:cNvSpPr txBox="1"/>
            <p:nvPr/>
          </p:nvSpPr>
          <p:spPr>
            <a:xfrm>
              <a:off x="377981" y="99299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RN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B4F4CBBB-BAF1-B80C-9129-AFD6326CFF0D}"/>
                </a:ext>
              </a:extLst>
            </p:cNvPr>
            <p:cNvSpPr txBox="1"/>
            <p:nvPr/>
          </p:nvSpPr>
          <p:spPr>
            <a:xfrm>
              <a:off x="6176402" y="79106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OR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036E25B1-361C-007E-A1B8-6C0C115F1B74}"/>
                </a:ext>
              </a:extLst>
            </p:cNvPr>
            <p:cNvSpPr txBox="1"/>
            <p:nvPr/>
          </p:nvSpPr>
          <p:spPr>
            <a:xfrm>
              <a:off x="3149435" y="79350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31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BF39EA7-D021-64D0-67B0-F57B87C440D5}"/>
                </a:ext>
              </a:extLst>
            </p:cNvPr>
            <p:cNvSpPr txBox="1"/>
            <p:nvPr/>
          </p:nvSpPr>
          <p:spPr>
            <a:xfrm>
              <a:off x="377981" y="79106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A1373428-573E-5251-F135-67DDA41DADC2}"/>
                </a:ext>
              </a:extLst>
            </p:cNvPr>
            <p:cNvSpPr txBox="1"/>
            <p:nvPr/>
          </p:nvSpPr>
          <p:spPr>
            <a:xfrm>
              <a:off x="6176402" y="8444020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B68DB40D-FA6A-94AD-7780-A0FFCC021088}"/>
                </a:ext>
              </a:extLst>
            </p:cNvPr>
            <p:cNvSpPr txBox="1"/>
            <p:nvPr/>
          </p:nvSpPr>
          <p:spPr>
            <a:xfrm>
              <a:off x="3149435" y="84684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36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EE7CFA08-79EE-2145-7481-F847E888FF86}"/>
                </a:ext>
              </a:extLst>
            </p:cNvPr>
            <p:cNvSpPr txBox="1"/>
            <p:nvPr/>
          </p:nvSpPr>
          <p:spPr>
            <a:xfrm>
              <a:off x="377981" y="84440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OR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B1E53378-836F-A119-F1FF-0F3CCCAA4817}"/>
                </a:ext>
              </a:extLst>
            </p:cNvPr>
            <p:cNvSpPr txBox="1"/>
            <p:nvPr/>
          </p:nvSpPr>
          <p:spPr>
            <a:xfrm>
              <a:off x="6176402" y="8952020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6031038-7E5B-0AD0-8573-42A6AFD383EE}"/>
                </a:ext>
              </a:extLst>
            </p:cNvPr>
            <p:cNvSpPr txBox="1"/>
            <p:nvPr/>
          </p:nvSpPr>
          <p:spPr>
            <a:xfrm>
              <a:off x="3149435" y="8976447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30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49735070-D7CD-75FA-EF8C-52AE96950A33}"/>
                </a:ext>
              </a:extLst>
            </p:cNvPr>
            <p:cNvSpPr txBox="1"/>
            <p:nvPr/>
          </p:nvSpPr>
          <p:spPr>
            <a:xfrm>
              <a:off x="377981" y="8952020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844037F-EA02-EB7B-F849-B54A9CC7877A}"/>
              </a:ext>
            </a:extLst>
          </p:cNvPr>
          <p:cNvGrpSpPr/>
          <p:nvPr/>
        </p:nvGrpSpPr>
        <p:grpSpPr>
          <a:xfrm>
            <a:off x="8588110" y="827602"/>
            <a:ext cx="3352023" cy="10304531"/>
            <a:chOff x="8588110" y="827602"/>
            <a:chExt cx="3352023" cy="10304531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822E4E7-00D8-9228-CC53-427EEFA89D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70177" y="882650"/>
              <a:ext cx="0" cy="10249483"/>
            </a:xfrm>
            <a:prstGeom prst="line">
              <a:avLst/>
            </a:prstGeom>
            <a:ln w="19050">
              <a:solidFill>
                <a:srgbClr val="4E07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3AF157-F895-1CA7-7D9E-458F662BED77}"/>
                </a:ext>
              </a:extLst>
            </p:cNvPr>
            <p:cNvSpPr txBox="1"/>
            <p:nvPr/>
          </p:nvSpPr>
          <p:spPr>
            <a:xfrm>
              <a:off x="10625403" y="82760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A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C7771A7-123A-C0C3-0BCF-B6BD949397EF}"/>
                </a:ext>
              </a:extLst>
            </p:cNvPr>
            <p:cNvSpPr txBox="1"/>
            <p:nvPr/>
          </p:nvSpPr>
          <p:spPr>
            <a:xfrm>
              <a:off x="8606091" y="834642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B00464F-928B-E45E-32AA-D6ED0B79D10A}"/>
                </a:ext>
              </a:extLst>
            </p:cNvPr>
            <p:cNvSpPr txBox="1"/>
            <p:nvPr/>
          </p:nvSpPr>
          <p:spPr>
            <a:xfrm>
              <a:off x="10644088" y="1294313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83C0E6C-6674-4EB2-4569-D8CAF30FBE2B}"/>
                </a:ext>
              </a:extLst>
            </p:cNvPr>
            <p:cNvSpPr txBox="1"/>
            <p:nvPr/>
          </p:nvSpPr>
          <p:spPr>
            <a:xfrm>
              <a:off x="8588110" y="1330419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DCE5BB-3C5E-A56C-153D-D9CE02A9C930}"/>
                </a:ext>
              </a:extLst>
            </p:cNvPr>
            <p:cNvGrpSpPr/>
            <p:nvPr/>
          </p:nvGrpSpPr>
          <p:grpSpPr>
            <a:xfrm>
              <a:off x="10716038" y="1543517"/>
              <a:ext cx="466794" cy="1088135"/>
              <a:chOff x="9106522" y="1777544"/>
              <a:chExt cx="466794" cy="1088135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B8339E-1691-5619-F611-B23A26CEA097}"/>
                  </a:ext>
                </a:extLst>
              </p:cNvPr>
              <p:cNvSpPr txBox="1"/>
              <p:nvPr/>
            </p:nvSpPr>
            <p:spPr>
              <a:xfrm>
                <a:off x="9106522" y="1777544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916BAD1-66FB-5CE1-2EA0-3F8C4B03796D}"/>
                  </a:ext>
                </a:extLst>
              </p:cNvPr>
              <p:cNvSpPr txBox="1"/>
              <p:nvPr/>
            </p:nvSpPr>
            <p:spPr>
              <a:xfrm>
                <a:off x="9106522" y="1932745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EB53873-DD40-4E89-3EB2-3FC8C778DAB0}"/>
                  </a:ext>
                </a:extLst>
              </p:cNvPr>
              <p:cNvSpPr txBox="1"/>
              <p:nvPr/>
            </p:nvSpPr>
            <p:spPr>
              <a:xfrm>
                <a:off x="9106522" y="2096238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F300DB5-A2FA-9985-1EAF-CF354C79238C}"/>
                </a:ext>
              </a:extLst>
            </p:cNvPr>
            <p:cNvGrpSpPr/>
            <p:nvPr/>
          </p:nvGrpSpPr>
          <p:grpSpPr>
            <a:xfrm>
              <a:off x="8654800" y="1544662"/>
              <a:ext cx="466794" cy="1088135"/>
              <a:chOff x="9106522" y="1777544"/>
              <a:chExt cx="466794" cy="1088135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CBC974C-3121-CAF7-CEA3-E1A96422E3AC}"/>
                  </a:ext>
                </a:extLst>
              </p:cNvPr>
              <p:cNvSpPr txBox="1"/>
              <p:nvPr/>
            </p:nvSpPr>
            <p:spPr>
              <a:xfrm>
                <a:off x="9106522" y="1777544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C22558F-49AC-B10D-DD44-682031C0F38C}"/>
                  </a:ext>
                </a:extLst>
              </p:cNvPr>
              <p:cNvSpPr txBox="1"/>
              <p:nvPr/>
            </p:nvSpPr>
            <p:spPr>
              <a:xfrm>
                <a:off x="9106522" y="1932745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F721E31-4BA5-2505-55A6-0305625387B6}"/>
                  </a:ext>
                </a:extLst>
              </p:cNvPr>
              <p:cNvSpPr txBox="1"/>
              <p:nvPr/>
            </p:nvSpPr>
            <p:spPr>
              <a:xfrm>
                <a:off x="9106522" y="2096238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bg1"/>
                    </a:solidFill>
                    <a:latin typeface="Determination Mono Web" pitchFamily="2" charset="0"/>
                  </a:rPr>
                  <a:t>.</a:t>
                </a:r>
                <a:endParaRPr lang="zh-CN" altLang="en-US" sz="4400" dirty="0">
                  <a:solidFill>
                    <a:schemeClr val="bg1"/>
                  </a:solidFill>
                  <a:latin typeface="Determination Mono Web" pitchFamily="2" charset="0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68C535A-031D-84B3-AB8F-E3C1E8333CC1}"/>
                </a:ext>
              </a:extLst>
            </p:cNvPr>
            <p:cNvSpPr txBox="1"/>
            <p:nvPr/>
          </p:nvSpPr>
          <p:spPr>
            <a:xfrm>
              <a:off x="10646837" y="236290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Z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ECF96C5-A096-906C-B689-528BF439F21F}"/>
                </a:ext>
              </a:extLst>
            </p:cNvPr>
            <p:cNvSpPr txBox="1"/>
            <p:nvPr/>
          </p:nvSpPr>
          <p:spPr>
            <a:xfrm>
              <a:off x="8623900" y="2416314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26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176B455-CAEF-58B6-A008-799D8C33A572}"/>
                </a:ext>
              </a:extLst>
            </p:cNvPr>
            <p:cNvSpPr txBox="1"/>
            <p:nvPr/>
          </p:nvSpPr>
          <p:spPr>
            <a:xfrm>
              <a:off x="10626953" y="2879713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2DAEAE7-5399-4327-76EA-A6BA6BA363B7}"/>
                </a:ext>
              </a:extLst>
            </p:cNvPr>
            <p:cNvSpPr txBox="1"/>
            <p:nvPr/>
          </p:nvSpPr>
          <p:spPr>
            <a:xfrm>
              <a:off x="8620100" y="29216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27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0C40F35E-7209-52AE-5042-FD24DD1A5951}"/>
                </a:ext>
              </a:extLst>
            </p:cNvPr>
            <p:cNvSpPr txBox="1"/>
            <p:nvPr/>
          </p:nvSpPr>
          <p:spPr>
            <a:xfrm>
              <a:off x="10626953" y="3387713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BF2C197-B810-5029-54A5-AC6F6BBD197A}"/>
                </a:ext>
              </a:extLst>
            </p:cNvPr>
            <p:cNvSpPr txBox="1"/>
            <p:nvPr/>
          </p:nvSpPr>
          <p:spPr>
            <a:xfrm>
              <a:off x="8620100" y="34550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28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A867EDA-1605-C01D-A070-2A926FADDD20}"/>
                </a:ext>
              </a:extLst>
            </p:cNvPr>
            <p:cNvSpPr txBox="1"/>
            <p:nvPr/>
          </p:nvSpPr>
          <p:spPr>
            <a:xfrm>
              <a:off x="10626953" y="3902063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9D89CBE-BDAF-32CC-98D7-597D1E95A85B}"/>
                </a:ext>
              </a:extLst>
            </p:cNvPr>
            <p:cNvSpPr txBox="1"/>
            <p:nvPr/>
          </p:nvSpPr>
          <p:spPr>
            <a:xfrm>
              <a:off x="8620100" y="39694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29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E8581C8-1225-989B-0B4B-D107DBABF1EC}"/>
                </a:ext>
              </a:extLst>
            </p:cNvPr>
            <p:cNvSpPr txBox="1"/>
            <p:nvPr/>
          </p:nvSpPr>
          <p:spPr>
            <a:xfrm>
              <a:off x="10626953" y="4403713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D829FF75-D071-2F58-9FCA-DD4E0E9EE862}"/>
                </a:ext>
              </a:extLst>
            </p:cNvPr>
            <p:cNvSpPr txBox="1"/>
            <p:nvPr/>
          </p:nvSpPr>
          <p:spPr>
            <a:xfrm>
              <a:off x="8620100" y="44647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30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AFF3FA7-4200-F989-6068-92DDFB07F92E}"/>
                </a:ext>
              </a:extLst>
            </p:cNvPr>
            <p:cNvSpPr txBox="1"/>
            <p:nvPr/>
          </p:nvSpPr>
          <p:spPr>
            <a:xfrm>
              <a:off x="10626953" y="6911963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779571A-EB20-75DF-9750-421DE0DC8843}"/>
                </a:ext>
              </a:extLst>
            </p:cNvPr>
            <p:cNvSpPr txBox="1"/>
            <p:nvPr/>
          </p:nvSpPr>
          <p:spPr>
            <a:xfrm>
              <a:off x="8620100" y="69729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35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CF9947C-0959-2837-8E95-4E8853E3961C}"/>
                </a:ext>
              </a:extLst>
            </p:cNvPr>
            <p:cNvSpPr txBox="1"/>
            <p:nvPr/>
          </p:nvSpPr>
          <p:spPr>
            <a:xfrm>
              <a:off x="10626953" y="7400913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TOB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9813D03-B586-C676-7D1F-A47808465BAC}"/>
                </a:ext>
              </a:extLst>
            </p:cNvPr>
            <p:cNvSpPr txBox="1"/>
            <p:nvPr/>
          </p:nvSpPr>
          <p:spPr>
            <a:xfrm>
              <a:off x="8620100" y="74619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36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C1089A2B-C76E-C98C-C268-E62C2109B903}"/>
                </a:ext>
              </a:extLst>
            </p:cNvPr>
            <p:cNvSpPr txBox="1"/>
            <p:nvPr/>
          </p:nvSpPr>
          <p:spPr>
            <a:xfrm>
              <a:off x="10626953" y="4905363"/>
              <a:ext cx="7681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OR</a:t>
              </a:r>
              <a:r>
                <a:rPr lang="en-US" altLang="zh-CN" sz="100" dirty="0">
                  <a:solidFill>
                    <a:schemeClr val="bg1"/>
                  </a:solidFill>
                  <a:latin typeface="Determination Mono Web" pitchFamily="2" charset="0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C65E99A-A9C0-B225-FB18-ED96EF600CB8}"/>
                </a:ext>
              </a:extLst>
            </p:cNvPr>
            <p:cNvSpPr txBox="1"/>
            <p:nvPr/>
          </p:nvSpPr>
          <p:spPr>
            <a:xfrm>
              <a:off x="8620100" y="49473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31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BD669CF6-E318-AD0B-BABA-E64EC1BECBC0}"/>
                </a:ext>
              </a:extLst>
            </p:cNvPr>
            <p:cNvSpPr txBox="1"/>
            <p:nvPr/>
          </p:nvSpPr>
          <p:spPr>
            <a:xfrm>
              <a:off x="10626953" y="5413363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RN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D1F499D7-133F-247D-B914-FE023E3D7808}"/>
                </a:ext>
              </a:extLst>
            </p:cNvPr>
            <p:cNvSpPr txBox="1"/>
            <p:nvPr/>
          </p:nvSpPr>
          <p:spPr>
            <a:xfrm>
              <a:off x="8620100" y="54807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32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F77F3804-FCFD-89C7-13AF-77E3A0C1B865}"/>
                </a:ext>
              </a:extLst>
            </p:cNvPr>
            <p:cNvSpPr txBox="1"/>
            <p:nvPr/>
          </p:nvSpPr>
          <p:spPr>
            <a:xfrm>
              <a:off x="10626953" y="5927713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NO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4D4BF07-F3D7-9272-B85A-BA6FED34C11D}"/>
                </a:ext>
              </a:extLst>
            </p:cNvPr>
            <p:cNvSpPr txBox="1"/>
            <p:nvPr/>
          </p:nvSpPr>
          <p:spPr>
            <a:xfrm>
              <a:off x="8620100" y="59950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33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8F43742-E141-F258-57C7-9B1E7105E5CF}"/>
                </a:ext>
              </a:extLst>
            </p:cNvPr>
            <p:cNvSpPr txBox="1"/>
            <p:nvPr/>
          </p:nvSpPr>
          <p:spPr>
            <a:xfrm>
              <a:off x="10626953" y="6429363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AA77FA0A-6A57-CF93-999B-3EB00D17A753}"/>
                </a:ext>
              </a:extLst>
            </p:cNvPr>
            <p:cNvSpPr txBox="1"/>
            <p:nvPr/>
          </p:nvSpPr>
          <p:spPr>
            <a:xfrm>
              <a:off x="8620100" y="64903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34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A57E7646-6C25-0F70-A149-AE73D0BB36AC}"/>
                </a:ext>
              </a:extLst>
            </p:cNvPr>
            <p:cNvSpPr txBox="1"/>
            <p:nvPr/>
          </p:nvSpPr>
          <p:spPr>
            <a:xfrm>
              <a:off x="10626953" y="9407513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EOR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12DE3795-C872-5E89-E303-EE2567C503D0}"/>
                </a:ext>
              </a:extLst>
            </p:cNvPr>
            <p:cNvSpPr txBox="1"/>
            <p:nvPr/>
          </p:nvSpPr>
          <p:spPr>
            <a:xfrm>
              <a:off x="8620100" y="94685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40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46C31A19-CFFC-1CA2-5F48-4BD2015FC389}"/>
                </a:ext>
              </a:extLst>
            </p:cNvPr>
            <p:cNvSpPr txBox="1"/>
            <p:nvPr/>
          </p:nvSpPr>
          <p:spPr>
            <a:xfrm>
              <a:off x="10626953" y="9902813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RNO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05AFD7C3-D9AF-B5F5-A490-AC9C8E97297B}"/>
                </a:ext>
              </a:extLst>
            </p:cNvPr>
            <p:cNvSpPr txBox="1"/>
            <p:nvPr/>
          </p:nvSpPr>
          <p:spPr>
            <a:xfrm>
              <a:off x="8620100" y="99638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41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69BB449-4277-91AF-82B8-230BF93035EC}"/>
                </a:ext>
              </a:extLst>
            </p:cNvPr>
            <p:cNvSpPr txBox="1"/>
            <p:nvPr/>
          </p:nvSpPr>
          <p:spPr>
            <a:xfrm>
              <a:off x="10626953" y="7908913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BEO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7F5FB31D-B884-8F40-E5A2-C67F217C25E6}"/>
                </a:ext>
              </a:extLst>
            </p:cNvPr>
            <p:cNvSpPr txBox="1"/>
            <p:nvPr/>
          </p:nvSpPr>
          <p:spPr>
            <a:xfrm>
              <a:off x="8620100" y="797628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37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DC74DD85-347D-A56E-278C-0ECDF033A83E}"/>
                </a:ext>
              </a:extLst>
            </p:cNvPr>
            <p:cNvSpPr txBox="1"/>
            <p:nvPr/>
          </p:nvSpPr>
          <p:spPr>
            <a:xfrm>
              <a:off x="10626953" y="8423263"/>
              <a:ext cx="10310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ORT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2AE5AF60-6A90-F971-F15C-55527C1A535B}"/>
                </a:ext>
              </a:extLst>
            </p:cNvPr>
            <p:cNvSpPr txBox="1"/>
            <p:nvPr/>
          </p:nvSpPr>
          <p:spPr>
            <a:xfrm>
              <a:off x="8620100" y="84906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38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561C1A50-A0A1-08B2-9DBC-8D180531D400}"/>
                </a:ext>
              </a:extLst>
            </p:cNvPr>
            <p:cNvSpPr txBox="1"/>
            <p:nvPr/>
          </p:nvSpPr>
          <p:spPr>
            <a:xfrm>
              <a:off x="10626953" y="8924913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TOBE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AF41B1DA-5E88-CBB4-900E-ADEC3821A38D}"/>
                </a:ext>
              </a:extLst>
            </p:cNvPr>
            <p:cNvSpPr txBox="1"/>
            <p:nvPr/>
          </p:nvSpPr>
          <p:spPr>
            <a:xfrm>
              <a:off x="8620100" y="8985935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Determination Mono Web" pitchFamily="2" charset="0"/>
                </a:rPr>
                <a:t>39</a:t>
              </a:r>
              <a:endParaRPr lang="zh-CN" altLang="en-US" sz="40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9E611D-FD2C-0D42-4230-3FDC39272314}"/>
              </a:ext>
            </a:extLst>
          </p:cNvPr>
          <p:cNvGrpSpPr/>
          <p:nvPr/>
        </p:nvGrpSpPr>
        <p:grpSpPr>
          <a:xfrm>
            <a:off x="483398" y="25432"/>
            <a:ext cx="6773874" cy="1316155"/>
            <a:chOff x="483398" y="25432"/>
            <a:chExt cx="6773874" cy="131615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BDCBE86-FEEE-368F-E584-CD239E36115C}"/>
                </a:ext>
              </a:extLst>
            </p:cNvPr>
            <p:cNvSpPr txBox="1"/>
            <p:nvPr/>
          </p:nvSpPr>
          <p:spPr>
            <a:xfrm>
              <a:off x="483398" y="2543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20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2AA12C-45A3-63F9-4F35-1B6B430EBA2C}"/>
                </a:ext>
              </a:extLst>
            </p:cNvPr>
            <p:cNvSpPr txBox="1"/>
            <p:nvPr/>
          </p:nvSpPr>
          <p:spPr>
            <a:xfrm>
              <a:off x="1418118" y="2543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15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E4A96FD-0A3B-19CB-F707-12CC9F5FDAD6}"/>
                </a:ext>
              </a:extLst>
            </p:cNvPr>
            <p:cNvSpPr txBox="1"/>
            <p:nvPr/>
          </p:nvSpPr>
          <p:spPr>
            <a:xfrm>
              <a:off x="2352838" y="2543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2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BA4D326-1A52-7C15-DC66-F504F540E794}"/>
                </a:ext>
              </a:extLst>
            </p:cNvPr>
            <p:cNvSpPr txBox="1"/>
            <p:nvPr/>
          </p:nvSpPr>
          <p:spPr>
            <a:xfrm>
              <a:off x="3031077" y="2543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5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ED07BAB-444C-EBC1-38F2-7206362D91EB}"/>
                </a:ext>
              </a:extLst>
            </p:cNvPr>
            <p:cNvSpPr txBox="1"/>
            <p:nvPr/>
          </p:nvSpPr>
          <p:spPr>
            <a:xfrm>
              <a:off x="3709316" y="2543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15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169ECB26-4F28-F6B2-0EE8-F6F8005E2EDC}"/>
                </a:ext>
              </a:extLst>
            </p:cNvPr>
            <p:cNvSpPr txBox="1"/>
            <p:nvPr/>
          </p:nvSpPr>
          <p:spPr>
            <a:xfrm>
              <a:off x="1418118" y="572146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27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C12EB7B4-4693-DCCE-E3A4-89296B074430}"/>
                </a:ext>
              </a:extLst>
            </p:cNvPr>
            <p:cNvSpPr txBox="1"/>
            <p:nvPr/>
          </p:nvSpPr>
          <p:spPr>
            <a:xfrm>
              <a:off x="2270764" y="572146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29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42F8A039-4C88-74A8-E230-E61B91D612D1}"/>
                </a:ext>
              </a:extLst>
            </p:cNvPr>
            <p:cNvSpPr txBox="1"/>
            <p:nvPr/>
          </p:nvSpPr>
          <p:spPr>
            <a:xfrm>
              <a:off x="4644036" y="2543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18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73BEFF37-9DB6-C597-55A1-ADB8FA4E4402}"/>
                </a:ext>
              </a:extLst>
            </p:cNvPr>
            <p:cNvSpPr txBox="1"/>
            <p:nvPr/>
          </p:nvSpPr>
          <p:spPr>
            <a:xfrm>
              <a:off x="5578756" y="2543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14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E1B2BBDC-2827-3D1C-6CDB-F6F8000E25DF}"/>
                </a:ext>
              </a:extLst>
            </p:cNvPr>
            <p:cNvSpPr txBox="1"/>
            <p:nvPr/>
          </p:nvSpPr>
          <p:spPr>
            <a:xfrm>
              <a:off x="6508349" y="25432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15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BF38A45C-0841-B21F-1B52-AF7068F5538E}"/>
                </a:ext>
              </a:extLst>
            </p:cNvPr>
            <p:cNvSpPr txBox="1"/>
            <p:nvPr/>
          </p:nvSpPr>
          <p:spPr>
            <a:xfrm>
              <a:off x="483398" y="572146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20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2AA0C582-F5FF-4F8B-E4D3-29BEFA675844}"/>
                </a:ext>
              </a:extLst>
            </p:cNvPr>
            <p:cNvSpPr txBox="1"/>
            <p:nvPr/>
          </p:nvSpPr>
          <p:spPr>
            <a:xfrm>
              <a:off x="5522830" y="572146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32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F9E46E7A-F424-FA1F-4003-8A20DEA9BDEB}"/>
                </a:ext>
              </a:extLst>
            </p:cNvPr>
            <p:cNvSpPr txBox="1"/>
            <p:nvPr/>
          </p:nvSpPr>
          <p:spPr>
            <a:xfrm>
              <a:off x="6508349" y="572146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34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0D47B96B-F307-2659-512D-3F8AA76ECCFF}"/>
                </a:ext>
              </a:extLst>
            </p:cNvPr>
            <p:cNvSpPr txBox="1"/>
            <p:nvPr/>
          </p:nvSpPr>
          <p:spPr>
            <a:xfrm>
              <a:off x="3074627" y="572146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31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A4CBF813-7EDA-092F-8526-FE58B0F68FA7}"/>
                </a:ext>
              </a:extLst>
            </p:cNvPr>
            <p:cNvSpPr txBox="1"/>
            <p:nvPr/>
          </p:nvSpPr>
          <p:spPr>
            <a:xfrm>
              <a:off x="3888650" y="572146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36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FCED7BC2-B862-F2C4-1C8C-BD326AD1A33A}"/>
                </a:ext>
              </a:extLst>
            </p:cNvPr>
            <p:cNvSpPr txBox="1"/>
            <p:nvPr/>
          </p:nvSpPr>
          <p:spPr>
            <a:xfrm>
              <a:off x="4688487" y="572146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Determination Mono Web" pitchFamily="2" charset="0"/>
                </a:rPr>
                <a:t>30</a:t>
              </a:r>
              <a:endParaRPr lang="zh-CN" altLang="en-US" sz="4400" dirty="0">
                <a:solidFill>
                  <a:schemeClr val="bg1"/>
                </a:solidFill>
                <a:latin typeface="Determination Mono Web" pitchFamily="2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6891B19-6532-C2B8-3F4C-06D734DD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" y="-2372"/>
            <a:ext cx="8289908" cy="22998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2B530DC-EB83-3F17-4597-5976D2B7B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211" y="3369"/>
            <a:ext cx="3918789" cy="88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2.29167E-6 -0.6106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7.40741E-7 L 3.125E-6 -0.60972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背景图案&#10;&#10;描述已自动生成">
            <a:extLst>
              <a:ext uri="{FF2B5EF4-FFF2-40B4-BE49-F238E27FC236}">
                <a16:creationId xmlns:a16="http://schemas.microsoft.com/office/drawing/2014/main" id="{72048A0A-A2BD-AAC0-72D5-7FCF463509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36120" cy="4373880"/>
          </a:xfrm>
          <a:prstGeom prst="rect">
            <a:avLst/>
          </a:prstGeom>
        </p:spPr>
      </p:pic>
      <p:pic>
        <p:nvPicPr>
          <p:cNvPr id="10" name="图片 9" descr="形状&#10;&#10;描述已自动生成">
            <a:extLst>
              <a:ext uri="{FF2B5EF4-FFF2-40B4-BE49-F238E27FC236}">
                <a16:creationId xmlns:a16="http://schemas.microsoft.com/office/drawing/2014/main" id="{0FC6446F-3D2F-1CE1-935F-DA3D413C24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9" y="3430458"/>
            <a:ext cx="14898091" cy="49605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34C50D-20B2-EAC6-9179-D608F66C5CC3}"/>
              </a:ext>
            </a:extLst>
          </p:cNvPr>
          <p:cNvSpPr txBox="1"/>
          <p:nvPr/>
        </p:nvSpPr>
        <p:spPr>
          <a:xfrm>
            <a:off x="970900" y="426720"/>
            <a:ext cx="775084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string s;</a:t>
            </a:r>
          </a:p>
          <a:p>
            <a:r>
              <a:rPr lang="en-US" altLang="zh-CN" sz="2400" dirty="0">
                <a:solidFill>
                  <a:srgbClr val="43CEFF"/>
                </a:solidFill>
                <a:effectLst/>
                <a:latin typeface="Fira Code" panose="020B0809050000020004" pitchFamily="49" charset="0"/>
              </a:rPr>
              <a:t>char</a:t>
            </a:r>
            <a:r>
              <a:rPr lang="en-US" altLang="zh-CN" sz="24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ch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...</a:t>
            </a:r>
          </a:p>
          <a:p>
            <a:br>
              <a:rPr lang="en-US" altLang="zh-CN" sz="24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s = empty string;</a:t>
            </a:r>
          </a:p>
          <a:p>
            <a:r>
              <a:rPr lang="en-US" altLang="zh-CN" sz="2400" dirty="0">
                <a:solidFill>
                  <a:srgbClr val="CFB6FC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altLang="zh-CN" sz="24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(there is still data to be read) {</a:t>
            </a:r>
          </a:p>
          <a:p>
            <a:r>
              <a:rPr lang="en-US" altLang="zh-CN" sz="24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240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ch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 = read a character;</a:t>
            </a:r>
          </a:p>
          <a:p>
            <a:r>
              <a:rPr lang="en-US" altLang="zh-CN" sz="24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altLang="zh-CN" sz="2400" dirty="0">
                <a:solidFill>
                  <a:srgbClr val="CFB6FC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24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(dictionary contains </a:t>
            </a:r>
            <a:r>
              <a:rPr lang="en-US" altLang="zh-CN" sz="240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s+ch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        s = </a:t>
            </a:r>
            <a:r>
              <a:rPr lang="en-US" altLang="zh-CN" sz="240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s+ch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    }</a:t>
            </a:r>
            <a:r>
              <a:rPr lang="en-US" altLang="zh-CN" sz="24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2400" dirty="0">
                <a:solidFill>
                  <a:srgbClr val="CFB6FC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altLang="zh-CN" sz="240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        encode s to output file;</a:t>
            </a:r>
          </a:p>
          <a:p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        add </a:t>
            </a:r>
            <a:r>
              <a:rPr lang="en-US" altLang="zh-CN" sz="240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s+ch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 to dictionary;</a:t>
            </a:r>
          </a:p>
          <a:p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        s = </a:t>
            </a:r>
            <a:r>
              <a:rPr lang="en-US" altLang="zh-CN" sz="2400" dirty="0" err="1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ch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altLang="zh-CN" sz="2400" dirty="0">
                <a:solidFill>
                  <a:schemeClr val="bg1"/>
                </a:solidFill>
                <a:effectLst/>
                <a:latin typeface="Fira Code" panose="020B0809050000020004" pitchFamily="49" charset="0"/>
              </a:rPr>
              <a:t>encode s to output file;</a:t>
            </a:r>
          </a:p>
        </p:txBody>
      </p:sp>
      <p:pic>
        <p:nvPicPr>
          <p:cNvPr id="17" name="图片 16" descr="图片包含 形状&#10;&#10;描述已自动生成">
            <a:extLst>
              <a:ext uri="{FF2B5EF4-FFF2-40B4-BE49-F238E27FC236}">
                <a16:creationId xmlns:a16="http://schemas.microsoft.com/office/drawing/2014/main" id="{0C7E3014-5953-A8F2-C675-C659FE58AF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060" y="153620"/>
            <a:ext cx="3283119" cy="19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707</Words>
  <Application>Microsoft Office PowerPoint</Application>
  <PresentationFormat>宽屏</PresentationFormat>
  <Paragraphs>532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IPix</vt:lpstr>
      <vt:lpstr>等线 Light</vt:lpstr>
      <vt:lpstr>Arial Black</vt:lpstr>
      <vt:lpstr>FZBitmap_GBK_11X12</vt:lpstr>
      <vt:lpstr>等线</vt:lpstr>
      <vt:lpstr>Fira Code</vt:lpstr>
      <vt:lpstr>Determination Mono Web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JiunnTarn</dc:creator>
  <cp:lastModifiedBy>JiunnTarn</cp:lastModifiedBy>
  <cp:revision>22</cp:revision>
  <dcterms:created xsi:type="dcterms:W3CDTF">2023-03-02T07:10:18Z</dcterms:created>
  <dcterms:modified xsi:type="dcterms:W3CDTF">2023-03-05T02:15:46Z</dcterms:modified>
</cp:coreProperties>
</file>